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15" r:id="rId5"/>
    <p:sldId id="696" r:id="rId6"/>
    <p:sldId id="717" r:id="rId7"/>
    <p:sldId id="697" r:id="rId8"/>
    <p:sldId id="698" r:id="rId9"/>
    <p:sldId id="546" r:id="rId10"/>
    <p:sldId id="543" r:id="rId11"/>
    <p:sldId id="544" r:id="rId12"/>
    <p:sldId id="545" r:id="rId13"/>
    <p:sldId id="7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1A295-02E6-4E36-B86B-E0C6760D640C}" v="313" dt="2025-06-18T16:02:54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90DFE6EC-1731-4833-8361-82EA6B97E5AC}"/>
    <pc:docChg chg="undo custSel addSld delSld modSld sldOrd">
      <pc:chgData name="Dieter Beaven" userId="9bbdb69f-69d0-4759-aa9b-5c090a2da237" providerId="ADAL" clId="{90DFE6EC-1731-4833-8361-82EA6B97E5AC}" dt="2024-09-06T16:43:23.432" v="437" actId="20577"/>
      <pc:docMkLst>
        <pc:docMk/>
      </pc:docMkLst>
      <pc:sldChg chg="addSp modSp mod">
        <pc:chgData name="Dieter Beaven" userId="9bbdb69f-69d0-4759-aa9b-5c090a2da237" providerId="ADAL" clId="{90DFE6EC-1731-4833-8361-82EA6B97E5AC}" dt="2024-09-06T16:33:41.754" v="44" actId="1076"/>
        <pc:sldMkLst>
          <pc:docMk/>
          <pc:sldMk cId="3896053727" sldId="543"/>
        </pc:sldMkLst>
      </pc:sldChg>
      <pc:sldChg chg="addSp modSp mod">
        <pc:chgData name="Dieter Beaven" userId="9bbdb69f-69d0-4759-aa9b-5c090a2da237" providerId="ADAL" clId="{90DFE6EC-1731-4833-8361-82EA6B97E5AC}" dt="2024-09-06T16:43:23.432" v="437" actId="20577"/>
        <pc:sldMkLst>
          <pc:docMk/>
          <pc:sldMk cId="446446822" sldId="544"/>
        </pc:sldMkLst>
      </pc:sldChg>
      <pc:sldChg chg="addSp delSp modSp mod">
        <pc:chgData name="Dieter Beaven" userId="9bbdb69f-69d0-4759-aa9b-5c090a2da237" providerId="ADAL" clId="{90DFE6EC-1731-4833-8361-82EA6B97E5AC}" dt="2024-09-06T16:31:16.389" v="32" actId="1036"/>
        <pc:sldMkLst>
          <pc:docMk/>
          <pc:sldMk cId="3458699803" sldId="545"/>
        </pc:sldMkLst>
      </pc:sldChg>
      <pc:sldChg chg="addSp delSp modSp mod ord">
        <pc:chgData name="Dieter Beaven" userId="9bbdb69f-69d0-4759-aa9b-5c090a2da237" providerId="ADAL" clId="{90DFE6EC-1731-4833-8361-82EA6B97E5AC}" dt="2024-09-06T16:33:52.946" v="45" actId="1076"/>
        <pc:sldMkLst>
          <pc:docMk/>
          <pc:sldMk cId="2124494143" sldId="546"/>
        </pc:sldMkLst>
      </pc:sldChg>
      <pc:sldChg chg="del">
        <pc:chgData name="Dieter Beaven" userId="9bbdb69f-69d0-4759-aa9b-5c090a2da237" providerId="ADAL" clId="{90DFE6EC-1731-4833-8361-82EA6B97E5AC}" dt="2024-09-06T16:28:54.275" v="10" actId="47"/>
        <pc:sldMkLst>
          <pc:docMk/>
          <pc:sldMk cId="3991975165" sldId="547"/>
        </pc:sldMkLst>
      </pc:sldChg>
      <pc:sldChg chg="del">
        <pc:chgData name="Dieter Beaven" userId="9bbdb69f-69d0-4759-aa9b-5c090a2da237" providerId="ADAL" clId="{90DFE6EC-1731-4833-8361-82EA6B97E5AC}" dt="2024-09-06T16:28:47.998" v="5" actId="47"/>
        <pc:sldMkLst>
          <pc:docMk/>
          <pc:sldMk cId="851233267" sldId="618"/>
        </pc:sldMkLst>
      </pc:sldChg>
      <pc:sldChg chg="del">
        <pc:chgData name="Dieter Beaven" userId="9bbdb69f-69d0-4759-aa9b-5c090a2da237" providerId="ADAL" clId="{90DFE6EC-1731-4833-8361-82EA6B97E5AC}" dt="2024-09-06T16:28:44.905" v="0" actId="47"/>
        <pc:sldMkLst>
          <pc:docMk/>
          <pc:sldMk cId="3833017903" sldId="687"/>
        </pc:sldMkLst>
      </pc:sldChg>
      <pc:sldChg chg="del">
        <pc:chgData name="Dieter Beaven" userId="9bbdb69f-69d0-4759-aa9b-5c090a2da237" providerId="ADAL" clId="{90DFE6EC-1731-4833-8361-82EA6B97E5AC}" dt="2024-09-06T16:28:45.545" v="1" actId="47"/>
        <pc:sldMkLst>
          <pc:docMk/>
          <pc:sldMk cId="933986589" sldId="688"/>
        </pc:sldMkLst>
      </pc:sldChg>
      <pc:sldChg chg="del">
        <pc:chgData name="Dieter Beaven" userId="9bbdb69f-69d0-4759-aa9b-5c090a2da237" providerId="ADAL" clId="{90DFE6EC-1731-4833-8361-82EA6B97E5AC}" dt="2024-09-06T16:28:45.967" v="2" actId="47"/>
        <pc:sldMkLst>
          <pc:docMk/>
          <pc:sldMk cId="3347294258" sldId="690"/>
        </pc:sldMkLst>
      </pc:sldChg>
      <pc:sldChg chg="del">
        <pc:chgData name="Dieter Beaven" userId="9bbdb69f-69d0-4759-aa9b-5c090a2da237" providerId="ADAL" clId="{90DFE6EC-1731-4833-8361-82EA6B97E5AC}" dt="2024-09-06T16:28:46.561" v="3" actId="47"/>
        <pc:sldMkLst>
          <pc:docMk/>
          <pc:sldMk cId="868840789" sldId="691"/>
        </pc:sldMkLst>
      </pc:sldChg>
      <pc:sldChg chg="del">
        <pc:chgData name="Dieter Beaven" userId="9bbdb69f-69d0-4759-aa9b-5c090a2da237" providerId="ADAL" clId="{90DFE6EC-1731-4833-8361-82EA6B97E5AC}" dt="2024-09-06T16:28:49.356" v="7" actId="47"/>
        <pc:sldMkLst>
          <pc:docMk/>
          <pc:sldMk cId="2619828667" sldId="692"/>
        </pc:sldMkLst>
      </pc:sldChg>
      <pc:sldChg chg="del">
        <pc:chgData name="Dieter Beaven" userId="9bbdb69f-69d0-4759-aa9b-5c090a2da237" providerId="ADAL" clId="{90DFE6EC-1731-4833-8361-82EA6B97E5AC}" dt="2024-09-06T16:28:49.825" v="8" actId="47"/>
        <pc:sldMkLst>
          <pc:docMk/>
          <pc:sldMk cId="2249847224" sldId="693"/>
        </pc:sldMkLst>
      </pc:sldChg>
      <pc:sldChg chg="del">
        <pc:chgData name="Dieter Beaven" userId="9bbdb69f-69d0-4759-aa9b-5c090a2da237" providerId="ADAL" clId="{90DFE6EC-1731-4833-8361-82EA6B97E5AC}" dt="2024-09-06T16:28:50.947" v="9" actId="47"/>
        <pc:sldMkLst>
          <pc:docMk/>
          <pc:sldMk cId="1604834998" sldId="694"/>
        </pc:sldMkLst>
      </pc:sldChg>
      <pc:sldChg chg="del">
        <pc:chgData name="Dieter Beaven" userId="9bbdb69f-69d0-4759-aa9b-5c090a2da237" providerId="ADAL" clId="{90DFE6EC-1731-4833-8361-82EA6B97E5AC}" dt="2024-09-06T16:29:01.009" v="12" actId="47"/>
        <pc:sldMkLst>
          <pc:docMk/>
          <pc:sldMk cId="2954531107" sldId="699"/>
        </pc:sldMkLst>
      </pc:sldChg>
      <pc:sldChg chg="del">
        <pc:chgData name="Dieter Beaven" userId="9bbdb69f-69d0-4759-aa9b-5c090a2da237" providerId="ADAL" clId="{90DFE6EC-1731-4833-8361-82EA6B97E5AC}" dt="2024-09-06T16:29:01.555" v="13" actId="47"/>
        <pc:sldMkLst>
          <pc:docMk/>
          <pc:sldMk cId="2520212456" sldId="700"/>
        </pc:sldMkLst>
      </pc:sldChg>
      <pc:sldChg chg="del">
        <pc:chgData name="Dieter Beaven" userId="9bbdb69f-69d0-4759-aa9b-5c090a2da237" providerId="ADAL" clId="{90DFE6EC-1731-4833-8361-82EA6B97E5AC}" dt="2024-09-06T16:29:01.977" v="14" actId="47"/>
        <pc:sldMkLst>
          <pc:docMk/>
          <pc:sldMk cId="4097801481" sldId="701"/>
        </pc:sldMkLst>
      </pc:sldChg>
      <pc:sldChg chg="del">
        <pc:chgData name="Dieter Beaven" userId="9bbdb69f-69d0-4759-aa9b-5c090a2da237" providerId="ADAL" clId="{90DFE6EC-1731-4833-8361-82EA6B97E5AC}" dt="2024-09-06T16:29:02.868" v="15" actId="47"/>
        <pc:sldMkLst>
          <pc:docMk/>
          <pc:sldMk cId="1004299448" sldId="702"/>
        </pc:sldMkLst>
      </pc:sldChg>
      <pc:sldChg chg="del">
        <pc:chgData name="Dieter Beaven" userId="9bbdb69f-69d0-4759-aa9b-5c090a2da237" providerId="ADAL" clId="{90DFE6EC-1731-4833-8361-82EA6B97E5AC}" dt="2024-09-06T16:29:05.774" v="19" actId="47"/>
        <pc:sldMkLst>
          <pc:docMk/>
          <pc:sldMk cId="4106291065" sldId="703"/>
        </pc:sldMkLst>
      </pc:sldChg>
      <pc:sldChg chg="del">
        <pc:chgData name="Dieter Beaven" userId="9bbdb69f-69d0-4759-aa9b-5c090a2da237" providerId="ADAL" clId="{90DFE6EC-1731-4833-8361-82EA6B97E5AC}" dt="2024-09-06T16:29:07.133" v="23" actId="47"/>
        <pc:sldMkLst>
          <pc:docMk/>
          <pc:sldMk cId="140227912" sldId="704"/>
        </pc:sldMkLst>
      </pc:sldChg>
      <pc:sldChg chg="del">
        <pc:chgData name="Dieter Beaven" userId="9bbdb69f-69d0-4759-aa9b-5c090a2da237" providerId="ADAL" clId="{90DFE6EC-1731-4833-8361-82EA6B97E5AC}" dt="2024-09-06T16:29:05.024" v="18" actId="47"/>
        <pc:sldMkLst>
          <pc:docMk/>
          <pc:sldMk cId="354624377" sldId="705"/>
        </pc:sldMkLst>
      </pc:sldChg>
      <pc:sldChg chg="del">
        <pc:chgData name="Dieter Beaven" userId="9bbdb69f-69d0-4759-aa9b-5c090a2da237" providerId="ADAL" clId="{90DFE6EC-1731-4833-8361-82EA6B97E5AC}" dt="2024-09-06T16:29:04.290" v="17" actId="47"/>
        <pc:sldMkLst>
          <pc:docMk/>
          <pc:sldMk cId="556171162" sldId="706"/>
        </pc:sldMkLst>
      </pc:sldChg>
      <pc:sldChg chg="del">
        <pc:chgData name="Dieter Beaven" userId="9bbdb69f-69d0-4759-aa9b-5c090a2da237" providerId="ADAL" clId="{90DFE6EC-1731-4833-8361-82EA6B97E5AC}" dt="2024-09-06T16:29:06.336" v="21" actId="47"/>
        <pc:sldMkLst>
          <pc:docMk/>
          <pc:sldMk cId="1758794941" sldId="707"/>
        </pc:sldMkLst>
      </pc:sldChg>
      <pc:sldChg chg="del">
        <pc:chgData name="Dieter Beaven" userId="9bbdb69f-69d0-4759-aa9b-5c090a2da237" providerId="ADAL" clId="{90DFE6EC-1731-4833-8361-82EA6B97E5AC}" dt="2024-09-06T16:29:06.165" v="20" actId="47"/>
        <pc:sldMkLst>
          <pc:docMk/>
          <pc:sldMk cId="3002083277" sldId="708"/>
        </pc:sldMkLst>
      </pc:sldChg>
      <pc:sldChg chg="del">
        <pc:chgData name="Dieter Beaven" userId="9bbdb69f-69d0-4759-aa9b-5c090a2da237" providerId="ADAL" clId="{90DFE6EC-1731-4833-8361-82EA6B97E5AC}" dt="2024-09-06T16:29:07.774" v="24" actId="47"/>
        <pc:sldMkLst>
          <pc:docMk/>
          <pc:sldMk cId="141180920" sldId="709"/>
        </pc:sldMkLst>
      </pc:sldChg>
      <pc:sldChg chg="del">
        <pc:chgData name="Dieter Beaven" userId="9bbdb69f-69d0-4759-aa9b-5c090a2da237" providerId="ADAL" clId="{90DFE6EC-1731-4833-8361-82EA6B97E5AC}" dt="2024-09-06T16:29:08.524" v="25" actId="47"/>
        <pc:sldMkLst>
          <pc:docMk/>
          <pc:sldMk cId="1623682389" sldId="710"/>
        </pc:sldMkLst>
      </pc:sldChg>
      <pc:sldChg chg="del">
        <pc:chgData name="Dieter Beaven" userId="9bbdb69f-69d0-4759-aa9b-5c090a2da237" providerId="ADAL" clId="{90DFE6EC-1731-4833-8361-82EA6B97E5AC}" dt="2024-09-06T16:29:09.086" v="26" actId="47"/>
        <pc:sldMkLst>
          <pc:docMk/>
          <pc:sldMk cId="738954548" sldId="711"/>
        </pc:sldMkLst>
      </pc:sldChg>
      <pc:sldChg chg="del">
        <pc:chgData name="Dieter Beaven" userId="9bbdb69f-69d0-4759-aa9b-5c090a2da237" providerId="ADAL" clId="{90DFE6EC-1731-4833-8361-82EA6B97E5AC}" dt="2024-09-06T16:29:09.680" v="27" actId="47"/>
        <pc:sldMkLst>
          <pc:docMk/>
          <pc:sldMk cId="3981068786" sldId="712"/>
        </pc:sldMkLst>
      </pc:sldChg>
      <pc:sldChg chg="del">
        <pc:chgData name="Dieter Beaven" userId="9bbdb69f-69d0-4759-aa9b-5c090a2da237" providerId="ADAL" clId="{90DFE6EC-1731-4833-8361-82EA6B97E5AC}" dt="2024-09-06T16:28:47.123" v="4" actId="47"/>
        <pc:sldMkLst>
          <pc:docMk/>
          <pc:sldMk cId="160551390" sldId="713"/>
        </pc:sldMkLst>
      </pc:sldChg>
      <pc:sldChg chg="del">
        <pc:chgData name="Dieter Beaven" userId="9bbdb69f-69d0-4759-aa9b-5c090a2da237" providerId="ADAL" clId="{90DFE6EC-1731-4833-8361-82EA6B97E5AC}" dt="2024-09-06T16:28:48.670" v="6" actId="47"/>
        <pc:sldMkLst>
          <pc:docMk/>
          <pc:sldMk cId="3432665645" sldId="714"/>
        </pc:sldMkLst>
      </pc:sldChg>
      <pc:sldChg chg="del">
        <pc:chgData name="Dieter Beaven" userId="9bbdb69f-69d0-4759-aa9b-5c090a2da237" providerId="ADAL" clId="{90DFE6EC-1731-4833-8361-82EA6B97E5AC}" dt="2024-09-06T16:29:00.181" v="11" actId="47"/>
        <pc:sldMkLst>
          <pc:docMk/>
          <pc:sldMk cId="1928913942" sldId="716"/>
        </pc:sldMkLst>
      </pc:sldChg>
      <pc:sldChg chg="add ord">
        <pc:chgData name="Dieter Beaven" userId="9bbdb69f-69d0-4759-aa9b-5c090a2da237" providerId="ADAL" clId="{90DFE6EC-1731-4833-8361-82EA6B97E5AC}" dt="2024-09-06T16:33:30.458" v="40" actId="20578"/>
        <pc:sldMkLst>
          <pc:docMk/>
          <pc:sldMk cId="3606164879" sldId="716"/>
        </pc:sldMkLst>
      </pc:sldChg>
      <pc:sldChg chg="del">
        <pc:chgData name="Dieter Beaven" userId="9bbdb69f-69d0-4759-aa9b-5c090a2da237" providerId="ADAL" clId="{90DFE6EC-1731-4833-8361-82EA6B97E5AC}" dt="2024-09-06T16:29:03.509" v="16" actId="47"/>
        <pc:sldMkLst>
          <pc:docMk/>
          <pc:sldMk cId="3074149849" sldId="717"/>
        </pc:sldMkLst>
      </pc:sldChg>
      <pc:sldChg chg="del">
        <pc:chgData name="Dieter Beaven" userId="9bbdb69f-69d0-4759-aa9b-5c090a2da237" providerId="ADAL" clId="{90DFE6EC-1731-4833-8361-82EA6B97E5AC}" dt="2024-09-06T16:29:06.383" v="22" actId="47"/>
        <pc:sldMkLst>
          <pc:docMk/>
          <pc:sldMk cId="221198798" sldId="718"/>
        </pc:sldMkLst>
      </pc:sldChg>
    </pc:docChg>
  </pc:docChgLst>
  <pc:docChgLst>
    <pc:chgData name="Dieter Beaven" userId="9bbdb69f-69d0-4759-aa9b-5c090a2da237" providerId="ADAL" clId="{96A1A295-02E6-4E36-B86B-E0C6760D640C}"/>
    <pc:docChg chg="undo custSel addSld delSld modSld">
      <pc:chgData name="Dieter Beaven" userId="9bbdb69f-69d0-4759-aa9b-5c090a2da237" providerId="ADAL" clId="{96A1A295-02E6-4E36-B86B-E0C6760D640C}" dt="2025-06-18T16:03:08.683" v="359" actId="14100"/>
      <pc:docMkLst>
        <pc:docMk/>
      </pc:docMkLst>
      <pc:sldChg chg="add del">
        <pc:chgData name="Dieter Beaven" userId="9bbdb69f-69d0-4759-aa9b-5c090a2da237" providerId="ADAL" clId="{96A1A295-02E6-4E36-B86B-E0C6760D640C}" dt="2025-06-18T15:55:51.718" v="179" actId="47"/>
        <pc:sldMkLst>
          <pc:docMk/>
          <pc:sldMk cId="2232388372" sldId="602"/>
        </pc:sldMkLst>
      </pc:sldChg>
      <pc:sldChg chg="modSp">
        <pc:chgData name="Dieter Beaven" userId="9bbdb69f-69d0-4759-aa9b-5c090a2da237" providerId="ADAL" clId="{96A1A295-02E6-4E36-B86B-E0C6760D640C}" dt="2025-06-18T15:54:13.696" v="133" actId="20577"/>
        <pc:sldMkLst>
          <pc:docMk/>
          <pc:sldMk cId="897841187" sldId="696"/>
        </pc:sldMkLst>
        <pc:spChg chg="mod">
          <ac:chgData name="Dieter Beaven" userId="9bbdb69f-69d0-4759-aa9b-5c090a2da237" providerId="ADAL" clId="{96A1A295-02E6-4E36-B86B-E0C6760D640C}" dt="2025-06-18T15:52:14.974" v="31" actId="20577"/>
          <ac:spMkLst>
            <pc:docMk/>
            <pc:sldMk cId="897841187" sldId="696"/>
            <ac:spMk id="5" creationId="{00000000-0000-0000-0000-000000000000}"/>
          </ac:spMkLst>
        </pc:spChg>
        <pc:spChg chg="mod">
          <ac:chgData name="Dieter Beaven" userId="9bbdb69f-69d0-4759-aa9b-5c090a2da237" providerId="ADAL" clId="{96A1A295-02E6-4E36-B86B-E0C6760D640C}" dt="2025-06-18T15:54:13.696" v="133" actId="20577"/>
          <ac:spMkLst>
            <pc:docMk/>
            <pc:sldMk cId="897841187" sldId="696"/>
            <ac:spMk id="41" creationId="{00000000-0000-0000-0000-000000000000}"/>
          </ac:spMkLst>
        </pc:spChg>
      </pc:sldChg>
      <pc:sldChg chg="addSp delSp modSp mod delAnim modAnim">
        <pc:chgData name="Dieter Beaven" userId="9bbdb69f-69d0-4759-aa9b-5c090a2da237" providerId="ADAL" clId="{96A1A295-02E6-4E36-B86B-E0C6760D640C}" dt="2025-06-18T16:03:08.683" v="359" actId="14100"/>
        <pc:sldMkLst>
          <pc:docMk/>
          <pc:sldMk cId="990074523" sldId="717"/>
        </pc:sldMkLst>
        <pc:spChg chg="add mod">
          <ac:chgData name="Dieter Beaven" userId="9bbdb69f-69d0-4759-aa9b-5c090a2da237" providerId="ADAL" clId="{96A1A295-02E6-4E36-B86B-E0C6760D640C}" dt="2025-06-18T15:52:52.257" v="78" actId="14100"/>
          <ac:spMkLst>
            <pc:docMk/>
            <pc:sldMk cId="990074523" sldId="717"/>
            <ac:spMk id="5" creationId="{AF44B4EF-EEAE-EB91-ABA4-3BB5889BC647}"/>
          </ac:spMkLst>
        </pc:spChg>
        <pc:spChg chg="add mod">
          <ac:chgData name="Dieter Beaven" userId="9bbdb69f-69d0-4759-aa9b-5c090a2da237" providerId="ADAL" clId="{96A1A295-02E6-4E36-B86B-E0C6760D640C}" dt="2025-06-18T15:51:41.539" v="1"/>
          <ac:spMkLst>
            <pc:docMk/>
            <pc:sldMk cId="990074523" sldId="717"/>
            <ac:spMk id="10" creationId="{25CDD05D-8BA3-CA14-1C26-8C197CF2AF49}"/>
          </ac:spMkLst>
        </pc:spChg>
        <pc:spChg chg="add mod">
          <ac:chgData name="Dieter Beaven" userId="9bbdb69f-69d0-4759-aa9b-5c090a2da237" providerId="ADAL" clId="{96A1A295-02E6-4E36-B86B-E0C6760D640C}" dt="2025-06-18T15:51:41.539" v="1"/>
          <ac:spMkLst>
            <pc:docMk/>
            <pc:sldMk cId="990074523" sldId="717"/>
            <ac:spMk id="11" creationId="{B048A39B-5C44-E6EC-BECD-A4BD25F6B67F}"/>
          </ac:spMkLst>
        </pc:spChg>
        <pc:spChg chg="add mod">
          <ac:chgData name="Dieter Beaven" userId="9bbdb69f-69d0-4759-aa9b-5c090a2da237" providerId="ADAL" clId="{96A1A295-02E6-4E36-B86B-E0C6760D640C}" dt="2025-06-18T15:51:41.539" v="1"/>
          <ac:spMkLst>
            <pc:docMk/>
            <pc:sldMk cId="990074523" sldId="717"/>
            <ac:spMk id="12" creationId="{659AEB69-3601-3884-498A-BFC39AAA31A0}"/>
          </ac:spMkLst>
        </pc:spChg>
        <pc:spChg chg="add mod">
          <ac:chgData name="Dieter Beaven" userId="9bbdb69f-69d0-4759-aa9b-5c090a2da237" providerId="ADAL" clId="{96A1A295-02E6-4E36-B86B-E0C6760D640C}" dt="2025-06-18T15:55:32.060" v="175" actId="14100"/>
          <ac:spMkLst>
            <pc:docMk/>
            <pc:sldMk cId="990074523" sldId="717"/>
            <ac:spMk id="13" creationId="{2A71699F-F9A5-E546-16BC-2C201D1B966F}"/>
          </ac:spMkLst>
        </pc:spChg>
        <pc:spChg chg="add mod">
          <ac:chgData name="Dieter Beaven" userId="9bbdb69f-69d0-4759-aa9b-5c090a2da237" providerId="ADAL" clId="{96A1A295-02E6-4E36-B86B-E0C6760D640C}" dt="2025-06-18T15:51:41.539" v="1"/>
          <ac:spMkLst>
            <pc:docMk/>
            <pc:sldMk cId="990074523" sldId="717"/>
            <ac:spMk id="16" creationId="{CE34EC84-ACFD-8E78-349A-73F2C1E6B146}"/>
          </ac:spMkLst>
        </pc:spChg>
        <pc:spChg chg="add mod">
          <ac:chgData name="Dieter Beaven" userId="9bbdb69f-69d0-4759-aa9b-5c090a2da237" providerId="ADAL" clId="{96A1A295-02E6-4E36-B86B-E0C6760D640C}" dt="2025-06-18T16:01:28.947" v="307" actId="1076"/>
          <ac:spMkLst>
            <pc:docMk/>
            <pc:sldMk cId="990074523" sldId="717"/>
            <ac:spMk id="17" creationId="{68C04B63-B88D-E2DD-86E3-3F58BD3F62BA}"/>
          </ac:spMkLst>
        </pc:spChg>
        <pc:spChg chg="add mod">
          <ac:chgData name="Dieter Beaven" userId="9bbdb69f-69d0-4759-aa9b-5c090a2da237" providerId="ADAL" clId="{96A1A295-02E6-4E36-B86B-E0C6760D640C}" dt="2025-06-18T15:54:06.642" v="129" actId="20577"/>
          <ac:spMkLst>
            <pc:docMk/>
            <pc:sldMk cId="990074523" sldId="717"/>
            <ac:spMk id="18" creationId="{6DF92544-548F-2F0D-7719-AF2CF15DBD57}"/>
          </ac:spMkLst>
        </pc:spChg>
        <pc:spChg chg="add mod">
          <ac:chgData name="Dieter Beaven" userId="9bbdb69f-69d0-4759-aa9b-5c090a2da237" providerId="ADAL" clId="{96A1A295-02E6-4E36-B86B-E0C6760D640C}" dt="2025-06-18T16:00:08.613" v="294" actId="20577"/>
          <ac:spMkLst>
            <pc:docMk/>
            <pc:sldMk cId="990074523" sldId="717"/>
            <ac:spMk id="23" creationId="{3EF037E6-2BC0-849F-BCBF-794630E973FC}"/>
          </ac:spMkLst>
        </pc:spChg>
        <pc:spChg chg="add del mod">
          <ac:chgData name="Dieter Beaven" userId="9bbdb69f-69d0-4759-aa9b-5c090a2da237" providerId="ADAL" clId="{96A1A295-02E6-4E36-B86B-E0C6760D640C}" dt="2025-06-18T15:58:21.309" v="231" actId="478"/>
          <ac:spMkLst>
            <pc:docMk/>
            <pc:sldMk cId="990074523" sldId="717"/>
            <ac:spMk id="28" creationId="{C5711EFD-65DF-CE91-360C-480758EBF29B}"/>
          </ac:spMkLst>
        </pc:spChg>
        <pc:spChg chg="add del mod">
          <ac:chgData name="Dieter Beaven" userId="9bbdb69f-69d0-4759-aa9b-5c090a2da237" providerId="ADAL" clId="{96A1A295-02E6-4E36-B86B-E0C6760D640C}" dt="2025-06-18T15:58:25.074" v="233" actId="478"/>
          <ac:spMkLst>
            <pc:docMk/>
            <pc:sldMk cId="990074523" sldId="717"/>
            <ac:spMk id="29" creationId="{CD959845-0C89-08B8-FB22-7C4CF7F3469D}"/>
          </ac:spMkLst>
        </pc:spChg>
        <pc:spChg chg="add mod">
          <ac:chgData name="Dieter Beaven" userId="9bbdb69f-69d0-4759-aa9b-5c090a2da237" providerId="ADAL" clId="{96A1A295-02E6-4E36-B86B-E0C6760D640C}" dt="2025-06-18T16:01:37.932" v="309" actId="14100"/>
          <ac:spMkLst>
            <pc:docMk/>
            <pc:sldMk cId="990074523" sldId="717"/>
            <ac:spMk id="30" creationId="{A5E3164D-FE0E-A6CC-DBCC-17293DE2CAB6}"/>
          </ac:spMkLst>
        </pc:spChg>
        <pc:spChg chg="add mod">
          <ac:chgData name="Dieter Beaven" userId="9bbdb69f-69d0-4759-aa9b-5c090a2da237" providerId="ADAL" clId="{96A1A295-02E6-4E36-B86B-E0C6760D640C}" dt="2025-06-18T16:02:34.775" v="343" actId="20577"/>
          <ac:spMkLst>
            <pc:docMk/>
            <pc:sldMk cId="990074523" sldId="717"/>
            <ac:spMk id="31" creationId="{605D2F37-ABB3-B9A7-3CDD-EADA005106FF}"/>
          </ac:spMkLst>
        </pc:spChg>
        <pc:spChg chg="add mod">
          <ac:chgData name="Dieter Beaven" userId="9bbdb69f-69d0-4759-aa9b-5c090a2da237" providerId="ADAL" clId="{96A1A295-02E6-4E36-B86B-E0C6760D640C}" dt="2025-06-18T16:02:56.913" v="355" actId="1076"/>
          <ac:spMkLst>
            <pc:docMk/>
            <pc:sldMk cId="990074523" sldId="717"/>
            <ac:spMk id="32" creationId="{334DD210-49EA-DBAA-0603-1E20745E4B89}"/>
          </ac:spMkLst>
        </pc:spChg>
        <pc:spChg chg="add mod">
          <ac:chgData name="Dieter Beaven" userId="9bbdb69f-69d0-4759-aa9b-5c090a2da237" providerId="ADAL" clId="{96A1A295-02E6-4E36-B86B-E0C6760D640C}" dt="2025-06-18T16:03:03.422" v="357" actId="14100"/>
          <ac:spMkLst>
            <pc:docMk/>
            <pc:sldMk cId="990074523" sldId="717"/>
            <ac:spMk id="33" creationId="{F57B1110-1594-93A7-D541-14EDA5330C06}"/>
          </ac:spMkLst>
        </pc:spChg>
        <pc:spChg chg="add mod">
          <ac:chgData name="Dieter Beaven" userId="9bbdb69f-69d0-4759-aa9b-5c090a2da237" providerId="ADAL" clId="{96A1A295-02E6-4E36-B86B-E0C6760D640C}" dt="2025-06-18T16:03:08.683" v="359" actId="14100"/>
          <ac:spMkLst>
            <pc:docMk/>
            <pc:sldMk cId="990074523" sldId="717"/>
            <ac:spMk id="34" creationId="{7DBF0B97-4DE1-9647-FACA-18AB9DDAB226}"/>
          </ac:spMkLst>
        </pc:spChg>
        <pc:spChg chg="add mod">
          <ac:chgData name="Dieter Beaven" userId="9bbdb69f-69d0-4759-aa9b-5c090a2da237" providerId="ADAL" clId="{96A1A295-02E6-4E36-B86B-E0C6760D640C}" dt="2025-06-18T15:59:26.989" v="273"/>
          <ac:spMkLst>
            <pc:docMk/>
            <pc:sldMk cId="990074523" sldId="717"/>
            <ac:spMk id="35" creationId="{DC851889-EA5F-B040-632E-EEA1E58567BD}"/>
          </ac:spMkLst>
        </pc:spChg>
        <pc:grpChg chg="add mod">
          <ac:chgData name="Dieter Beaven" userId="9bbdb69f-69d0-4759-aa9b-5c090a2da237" providerId="ADAL" clId="{96A1A295-02E6-4E36-B86B-E0C6760D640C}" dt="2025-06-18T15:51:41.539" v="1"/>
          <ac:grpSpMkLst>
            <pc:docMk/>
            <pc:sldMk cId="990074523" sldId="717"/>
            <ac:grpSpMk id="7" creationId="{837D67AD-44C5-0B1E-AF09-278B2FFBB9E5}"/>
          </ac:grpSpMkLst>
        </pc:grpChg>
        <pc:grpChg chg="add mod">
          <ac:chgData name="Dieter Beaven" userId="9bbdb69f-69d0-4759-aa9b-5c090a2da237" providerId="ADAL" clId="{96A1A295-02E6-4E36-B86B-E0C6760D640C}" dt="2025-06-18T15:55:44.515" v="178"/>
          <ac:grpSpMkLst>
            <pc:docMk/>
            <pc:sldMk cId="990074523" sldId="717"/>
            <ac:grpSpMk id="20" creationId="{F5C54928-12F4-883E-D2FF-9E90FD61C881}"/>
          </ac:grpSpMkLst>
        </pc:grpChg>
        <pc:grpChg chg="add del mod">
          <ac:chgData name="Dieter Beaven" userId="9bbdb69f-69d0-4759-aa9b-5c090a2da237" providerId="ADAL" clId="{96A1A295-02E6-4E36-B86B-E0C6760D640C}" dt="2025-06-18T15:58:16.469" v="229" actId="478"/>
          <ac:grpSpMkLst>
            <pc:docMk/>
            <pc:sldMk cId="990074523" sldId="717"/>
            <ac:grpSpMk id="25" creationId="{759E3081-CB2A-C5BB-0F61-A65869BBAAD6}"/>
          </ac:grpSpMkLst>
        </pc:grpChg>
        <pc:cxnChg chg="add mod">
          <ac:chgData name="Dieter Beaven" userId="9bbdb69f-69d0-4759-aa9b-5c090a2da237" providerId="ADAL" clId="{96A1A295-02E6-4E36-B86B-E0C6760D640C}" dt="2025-06-18T15:51:41.539" v="1"/>
          <ac:cxnSpMkLst>
            <pc:docMk/>
            <pc:sldMk cId="990074523" sldId="717"/>
            <ac:cxnSpMk id="6" creationId="{A4F1C4EA-C7FA-CDDD-D14D-9BC19E22150B}"/>
          </ac:cxnSpMkLst>
        </pc:cxnChg>
        <pc:cxnChg chg="del">
          <ac:chgData name="Dieter Beaven" userId="9bbdb69f-69d0-4759-aa9b-5c090a2da237" providerId="ADAL" clId="{96A1A295-02E6-4E36-B86B-E0C6760D640C}" dt="2025-06-18T15:58:17.859" v="230" actId="478"/>
          <ac:cxnSpMkLst>
            <pc:docMk/>
            <pc:sldMk cId="990074523" sldId="717"/>
            <ac:cxnSpMk id="24" creationId="{2A872990-83B9-4B3F-1E9B-86062234BE65}"/>
          </ac:cxnSpMkLst>
        </pc:cxnChg>
      </pc:sldChg>
    </pc:docChg>
  </pc:docChgLst>
  <pc:docChgLst>
    <pc:chgData name="Dieter Beaven" userId="9bbdb69f-69d0-4759-aa9b-5c090a2da237" providerId="ADAL" clId="{63E013D7-189A-4D99-86DE-85A0F6D9219A}"/>
    <pc:docChg chg="modSld sldOrd">
      <pc:chgData name="Dieter Beaven" userId="9bbdb69f-69d0-4759-aa9b-5c090a2da237" providerId="ADAL" clId="{63E013D7-189A-4D99-86DE-85A0F6D9219A}" dt="2025-04-24T09:47:44.573" v="1"/>
      <pc:docMkLst>
        <pc:docMk/>
      </pc:docMkLst>
      <pc:sldChg chg="ord">
        <pc:chgData name="Dieter Beaven" userId="9bbdb69f-69d0-4759-aa9b-5c090a2da237" providerId="ADAL" clId="{63E013D7-189A-4D99-86DE-85A0F6D9219A}" dt="2025-04-24T09:47:44.573" v="1"/>
        <pc:sldMkLst>
          <pc:docMk/>
          <pc:sldMk cId="3053921557" sldId="697"/>
        </pc:sldMkLst>
      </pc:sldChg>
    </pc:docChg>
  </pc:docChgLst>
  <pc:docChgLst>
    <pc:chgData name="Dieter Beaven" userId="9bbdb69f-69d0-4759-aa9b-5c090a2da237" providerId="ADAL" clId="{8AA1AF6A-5EB1-4ED6-A5A3-4FB2DB7AED84}"/>
    <pc:docChg chg="custSel addSld delSld modSld sldOrd">
      <pc:chgData name="Dieter Beaven" userId="9bbdb69f-69d0-4759-aa9b-5c090a2da237" providerId="ADAL" clId="{8AA1AF6A-5EB1-4ED6-A5A3-4FB2DB7AED84}" dt="2024-09-06T16:01:30.924" v="282" actId="6549"/>
      <pc:docMkLst>
        <pc:docMk/>
      </pc:docMkLst>
      <pc:sldChg chg="del">
        <pc:chgData name="Dieter Beaven" userId="9bbdb69f-69d0-4759-aa9b-5c090a2da237" providerId="ADAL" clId="{8AA1AF6A-5EB1-4ED6-A5A3-4FB2DB7AED84}" dt="2024-09-06T15:49:59.49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8AA1AF6A-5EB1-4ED6-A5A3-4FB2DB7AED84}" dt="2024-09-06T15:50:06.646" v="3" actId="47"/>
        <pc:sldMkLst>
          <pc:docMk/>
          <pc:sldMk cId="3808051470" sldId="483"/>
        </pc:sldMkLst>
      </pc:sldChg>
      <pc:sldChg chg="del">
        <pc:chgData name="Dieter Beaven" userId="9bbdb69f-69d0-4759-aa9b-5c090a2da237" providerId="ADAL" clId="{8AA1AF6A-5EB1-4ED6-A5A3-4FB2DB7AED84}" dt="2024-09-06T15:50:00.068" v="2" actId="47"/>
        <pc:sldMkLst>
          <pc:docMk/>
          <pc:sldMk cId="490500060" sldId="484"/>
        </pc:sldMkLst>
      </pc:sldChg>
      <pc:sldChg chg="add del">
        <pc:chgData name="Dieter Beaven" userId="9bbdb69f-69d0-4759-aa9b-5c090a2da237" providerId="ADAL" clId="{8AA1AF6A-5EB1-4ED6-A5A3-4FB2DB7AED84}" dt="2024-09-06T15:53:23.280" v="49" actId="47"/>
        <pc:sldMkLst>
          <pc:docMk/>
          <pc:sldMk cId="553237718" sldId="539"/>
        </pc:sldMkLst>
      </pc:sldChg>
      <pc:sldChg chg="delSp add mod">
        <pc:chgData name="Dieter Beaven" userId="9bbdb69f-69d0-4759-aa9b-5c090a2da237" providerId="ADAL" clId="{8AA1AF6A-5EB1-4ED6-A5A3-4FB2DB7AED84}" dt="2024-09-06T15:53:53.808" v="51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8AA1AF6A-5EB1-4ED6-A5A3-4FB2DB7AED84}" dt="2024-09-06T15:53:55.558" v="5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8AA1AF6A-5EB1-4ED6-A5A3-4FB2DB7AED84}" dt="2024-09-06T15:53:58.277" v="54" actId="478"/>
        <pc:sldMkLst>
          <pc:docMk/>
          <pc:sldMk cId="3458699803" sldId="545"/>
        </pc:sldMkLst>
      </pc:sldChg>
      <pc:sldChg chg="delSp add mod">
        <pc:chgData name="Dieter Beaven" userId="9bbdb69f-69d0-4759-aa9b-5c090a2da237" providerId="ADAL" clId="{8AA1AF6A-5EB1-4ED6-A5A3-4FB2DB7AED84}" dt="2024-09-06T15:53:56.995" v="53" actId="478"/>
        <pc:sldMkLst>
          <pc:docMk/>
          <pc:sldMk cId="2124494143" sldId="546"/>
        </pc:sldMkLst>
      </pc:sldChg>
      <pc:sldChg chg="add">
        <pc:chgData name="Dieter Beaven" userId="9bbdb69f-69d0-4759-aa9b-5c090a2da237" providerId="ADAL" clId="{8AA1AF6A-5EB1-4ED6-A5A3-4FB2DB7AED84}" dt="2024-09-06T15:49:57.350" v="0"/>
        <pc:sldMkLst>
          <pc:docMk/>
          <pc:sldMk cId="3991975165" sldId="547"/>
        </pc:sldMkLst>
      </pc:sldChg>
      <pc:sldChg chg="modSp mod">
        <pc:chgData name="Dieter Beaven" userId="9bbdb69f-69d0-4759-aa9b-5c090a2da237" providerId="ADAL" clId="{8AA1AF6A-5EB1-4ED6-A5A3-4FB2DB7AED84}" dt="2024-09-06T15:52:53.109" v="47" actId="6549"/>
        <pc:sldMkLst>
          <pc:docMk/>
          <pc:sldMk cId="851233267" sldId="618"/>
        </pc:sldMkLst>
      </pc:sldChg>
      <pc:sldChg chg="modSp mod">
        <pc:chgData name="Dieter Beaven" userId="9bbdb69f-69d0-4759-aa9b-5c090a2da237" providerId="ADAL" clId="{8AA1AF6A-5EB1-4ED6-A5A3-4FB2DB7AED84}" dt="2024-09-06T15:52:07.536" v="34" actId="20577"/>
        <pc:sldMkLst>
          <pc:docMk/>
          <pc:sldMk cId="3347294258" sldId="690"/>
        </pc:sldMkLst>
      </pc:sldChg>
      <pc:sldChg chg="modSp mod">
        <pc:chgData name="Dieter Beaven" userId="9bbdb69f-69d0-4759-aa9b-5c090a2da237" providerId="ADAL" clId="{8AA1AF6A-5EB1-4ED6-A5A3-4FB2DB7AED84}" dt="2024-09-06T15:55:30.891" v="97" actId="6549"/>
        <pc:sldMkLst>
          <pc:docMk/>
          <pc:sldMk cId="1604834998" sldId="694"/>
        </pc:sldMkLst>
      </pc:sldChg>
      <pc:sldChg chg="modSp mod">
        <pc:chgData name="Dieter Beaven" userId="9bbdb69f-69d0-4759-aa9b-5c090a2da237" providerId="ADAL" clId="{8AA1AF6A-5EB1-4ED6-A5A3-4FB2DB7AED84}" dt="2024-09-06T15:58:27.883" v="181" actId="6549"/>
        <pc:sldMkLst>
          <pc:docMk/>
          <pc:sldMk cId="3297587665" sldId="698"/>
        </pc:sldMkLst>
      </pc:sldChg>
      <pc:sldChg chg="modSp mod">
        <pc:chgData name="Dieter Beaven" userId="9bbdb69f-69d0-4759-aa9b-5c090a2da237" providerId="ADAL" clId="{8AA1AF6A-5EB1-4ED6-A5A3-4FB2DB7AED84}" dt="2024-09-06T15:58:55.947" v="196" actId="20577"/>
        <pc:sldMkLst>
          <pc:docMk/>
          <pc:sldMk cId="1004299448" sldId="702"/>
        </pc:sldMkLst>
      </pc:sldChg>
      <pc:sldChg chg="modSp mod ord">
        <pc:chgData name="Dieter Beaven" userId="9bbdb69f-69d0-4759-aa9b-5c090a2da237" providerId="ADAL" clId="{8AA1AF6A-5EB1-4ED6-A5A3-4FB2DB7AED84}" dt="2024-09-06T16:01:03.110" v="273" actId="6549"/>
        <pc:sldMkLst>
          <pc:docMk/>
          <pc:sldMk cId="1758794941" sldId="707"/>
        </pc:sldMkLst>
      </pc:sldChg>
      <pc:sldChg chg="modSp mod">
        <pc:chgData name="Dieter Beaven" userId="9bbdb69f-69d0-4759-aa9b-5c090a2da237" providerId="ADAL" clId="{8AA1AF6A-5EB1-4ED6-A5A3-4FB2DB7AED84}" dt="2024-09-06T16:01:30.924" v="282" actId="6549"/>
        <pc:sldMkLst>
          <pc:docMk/>
          <pc:sldMk cId="3981068786" sldId="712"/>
        </pc:sldMkLst>
      </pc:sldChg>
      <pc:sldChg chg="ord">
        <pc:chgData name="Dieter Beaven" userId="9bbdb69f-69d0-4759-aa9b-5c090a2da237" providerId="ADAL" clId="{8AA1AF6A-5EB1-4ED6-A5A3-4FB2DB7AED84}" dt="2024-09-06T15:50:52.455" v="5"/>
        <pc:sldMkLst>
          <pc:docMk/>
          <pc:sldMk cId="160551390" sldId="713"/>
        </pc:sldMkLst>
      </pc:sldChg>
      <pc:sldChg chg="modSp add mod">
        <pc:chgData name="Dieter Beaven" userId="9bbdb69f-69d0-4759-aa9b-5c090a2da237" providerId="ADAL" clId="{8AA1AF6A-5EB1-4ED6-A5A3-4FB2DB7AED84}" dt="2024-09-06T15:54:51.601" v="86" actId="20577"/>
        <pc:sldMkLst>
          <pc:docMk/>
          <pc:sldMk cId="3432665645" sldId="714"/>
        </pc:sldMkLst>
      </pc:sldChg>
      <pc:sldChg chg="modSp add mod">
        <pc:chgData name="Dieter Beaven" userId="9bbdb69f-69d0-4759-aa9b-5c090a2da237" providerId="ADAL" clId="{8AA1AF6A-5EB1-4ED6-A5A3-4FB2DB7AED84}" dt="2024-09-06T15:57:11.327" v="146" actId="20577"/>
        <pc:sldMkLst>
          <pc:docMk/>
          <pc:sldMk cId="3868413741" sldId="715"/>
        </pc:sldMkLst>
      </pc:sldChg>
      <pc:sldChg chg="modSp add mod">
        <pc:chgData name="Dieter Beaven" userId="9bbdb69f-69d0-4759-aa9b-5c090a2da237" providerId="ADAL" clId="{8AA1AF6A-5EB1-4ED6-A5A3-4FB2DB7AED84}" dt="2024-09-06T15:57:57.916" v="168" actId="20577"/>
        <pc:sldMkLst>
          <pc:docMk/>
          <pc:sldMk cId="1928913942" sldId="716"/>
        </pc:sldMkLst>
      </pc:sldChg>
      <pc:sldChg chg="modSp add mod">
        <pc:chgData name="Dieter Beaven" userId="9bbdb69f-69d0-4759-aa9b-5c090a2da237" providerId="ADAL" clId="{8AA1AF6A-5EB1-4ED6-A5A3-4FB2DB7AED84}" dt="2024-09-06T15:59:19.381" v="234" actId="6549"/>
        <pc:sldMkLst>
          <pc:docMk/>
          <pc:sldMk cId="3074149849" sldId="717"/>
        </pc:sldMkLst>
      </pc:sldChg>
      <pc:sldChg chg="modSp add mod">
        <pc:chgData name="Dieter Beaven" userId="9bbdb69f-69d0-4759-aa9b-5c090a2da237" providerId="ADAL" clId="{8AA1AF6A-5EB1-4ED6-A5A3-4FB2DB7AED84}" dt="2024-09-06T16:00:25.744" v="258" actId="6549"/>
        <pc:sldMkLst>
          <pc:docMk/>
          <pc:sldMk cId="221198798" sldId="718"/>
        </pc:sldMkLst>
      </pc:sldChg>
    </pc:docChg>
  </pc:docChgLst>
  <pc:docChgLst>
    <pc:chgData name="Dieter Beaven" userId="9bbdb69f-69d0-4759-aa9b-5c090a2da237" providerId="ADAL" clId="{D5E5001E-CFA5-4DA0-A111-35B738665E7A}"/>
    <pc:docChg chg="modSld">
      <pc:chgData name="Dieter Beaven" userId="9bbdb69f-69d0-4759-aa9b-5c090a2da237" providerId="ADAL" clId="{D5E5001E-CFA5-4DA0-A111-35B738665E7A}" dt="2024-09-10T15:48:04.294" v="51" actId="20577"/>
      <pc:docMkLst>
        <pc:docMk/>
      </pc:docMkLst>
      <pc:sldChg chg="modSp mod">
        <pc:chgData name="Dieter Beaven" userId="9bbdb69f-69d0-4759-aa9b-5c090a2da237" providerId="ADAL" clId="{D5E5001E-CFA5-4DA0-A111-35B738665E7A}" dt="2024-09-10T15:48:04.294" v="51" actId="20577"/>
        <pc:sldMkLst>
          <pc:docMk/>
          <pc:sldMk cId="897841187" sldId="696"/>
        </pc:sldMkLst>
      </pc:sldChg>
      <pc:sldChg chg="modSp mod">
        <pc:chgData name="Dieter Beaven" userId="9bbdb69f-69d0-4759-aa9b-5c090a2da237" providerId="ADAL" clId="{D5E5001E-CFA5-4DA0-A111-35B738665E7A}" dt="2024-09-10T15:46:53.826" v="27" actId="1076"/>
        <pc:sldMkLst>
          <pc:docMk/>
          <pc:sldMk cId="3053921557" sldId="6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18/06/2025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10.png"/><Relationship Id="rId7" Type="http://schemas.openxmlformats.org/officeDocument/2006/relationships/image" Target="../media/image1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3.png"/><Relationship Id="rId5" Type="http://schemas.openxmlformats.org/officeDocument/2006/relationships/image" Target="../media/image178.png"/><Relationship Id="rId10" Type="http://schemas.openxmlformats.org/officeDocument/2006/relationships/image" Target="../media/image2.png"/><Relationship Id="rId4" Type="http://schemas.openxmlformats.org/officeDocument/2006/relationships/image" Target="../media/image1610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11: </a:t>
            </a:r>
            <a:r>
              <a:rPr lang="en-GB" dirty="0">
                <a:solidFill>
                  <a:schemeClr val="accent5"/>
                </a:solidFill>
              </a:rPr>
              <a:t>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Magnitude and Direction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41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F9D1D0-4CAA-6D30-AC20-8B9A859F0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543050"/>
            <a:ext cx="4305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Magnitude of a Vector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908720"/>
                <a:ext cx="7776864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Wingdings" panose="05000000000000000000" pitchFamily="2" charset="2"/>
                  </a:rPr>
                  <a:t>!</a:t>
                </a:r>
                <a:r>
                  <a:rPr lang="en-GB" sz="2400" dirty="0"/>
                  <a:t> The magnitude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sz="2400" dirty="0"/>
                  <a:t> of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GB" sz="2400" dirty="0"/>
                  <a:t> is its length.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7776864" cy="461665"/>
              </a:xfrm>
              <a:prstGeom prst="rect">
                <a:avLst/>
              </a:prstGeom>
              <a:blipFill>
                <a:blip r:embed="rId2"/>
                <a:stretch>
                  <a:fillRect l="-1016" t="-1625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1691680" y="1706742"/>
            <a:ext cx="1440160" cy="1152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 rot="18921682">
            <a:off x="2339752" y="2138790"/>
            <a:ext cx="144016" cy="288032"/>
            <a:chOff x="4139952" y="1772816"/>
            <a:chExt cx="144016" cy="288032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38598" y="1657876"/>
                <a:ext cx="592150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98" y="1657876"/>
                <a:ext cx="592150" cy="552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59632" y="272307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23070"/>
                <a:ext cx="50405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34990" y="152207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90" y="1522076"/>
                <a:ext cx="5040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64508" y="1996416"/>
                <a:ext cx="3672408" cy="660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08" y="1996416"/>
                <a:ext cx="3672408" cy="6606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702842" y="2858870"/>
            <a:ext cx="1428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31840" y="1706741"/>
            <a:ext cx="11162" cy="11521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0522" y="2858870"/>
            <a:ext cx="4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1840" y="2103049"/>
            <a:ext cx="4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32040" y="1955008"/>
            <a:ext cx="2304876" cy="702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188005" y="3724098"/>
            <a:ext cx="1604946" cy="11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 rot="2595924">
            <a:off x="1872081" y="4113182"/>
            <a:ext cx="144016" cy="288032"/>
            <a:chOff x="4139952" y="1772816"/>
            <a:chExt cx="144016" cy="2880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70362" y="3601264"/>
                <a:ext cx="2448844" cy="60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62" y="3601264"/>
                <a:ext cx="2448844" cy="6034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H="1">
            <a:off x="4182806" y="3478109"/>
            <a:ext cx="1138520" cy="1223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8196551">
            <a:off x="4715268" y="3906624"/>
            <a:ext cx="144016" cy="288032"/>
            <a:chOff x="4139952" y="1772816"/>
            <a:chExt cx="144016" cy="288032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32064" y="3610495"/>
                <a:ext cx="2448844" cy="609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64" y="3610495"/>
                <a:ext cx="2448844" cy="6097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3230984" y="3518239"/>
            <a:ext cx="569034" cy="581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88224" y="3518239"/>
            <a:ext cx="569034" cy="581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1375" y="5004395"/>
                <a:ext cx="4483152" cy="60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" y="5004395"/>
                <a:ext cx="4483152" cy="6024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-202344" y="5852561"/>
                <a:ext cx="5888943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344" y="5852561"/>
                <a:ext cx="5888943" cy="6055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4338670" y="1325743"/>
                <a:ext cx="3761722" cy="5555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70" y="1325743"/>
                <a:ext cx="3761722" cy="555537"/>
              </a:xfrm>
              <a:prstGeom prst="rect">
                <a:avLst/>
              </a:prstGeom>
              <a:blipFill>
                <a:blip r:embed="rId11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43808" y="5031405"/>
            <a:ext cx="2374350" cy="581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843808" y="5815456"/>
            <a:ext cx="2374350" cy="581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978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38" grpId="0" animBg="1"/>
      <p:bldP spid="39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Direction of a Vector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44B4EF-EEAE-EB91-ABA4-3BB5889BC647}"/>
                  </a:ext>
                </a:extLst>
              </p:cNvPr>
              <p:cNvSpPr txBox="1"/>
              <p:nvPr/>
            </p:nvSpPr>
            <p:spPr>
              <a:xfrm>
                <a:off x="323528" y="908720"/>
                <a:ext cx="856895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Wingdings" panose="05000000000000000000" pitchFamily="2" charset="2"/>
                  </a:rPr>
                  <a:t>!</a:t>
                </a:r>
                <a:r>
                  <a:rPr lang="en-GB" sz="2400" dirty="0"/>
                  <a:t> The direction of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GB" sz="2400" dirty="0"/>
                  <a:t> is the angle it makes with the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-axis.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44B4EF-EEAE-EB91-ABA4-3BB5889BC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8568952" cy="461665"/>
              </a:xfrm>
              <a:prstGeom prst="rect">
                <a:avLst/>
              </a:prstGeom>
              <a:blipFill>
                <a:blip r:embed="rId2"/>
                <a:stretch>
                  <a:fillRect l="-922" t="-1625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1C4EA-C7FA-CDDD-D14D-9BC19E22150B}"/>
              </a:ext>
            </a:extLst>
          </p:cNvPr>
          <p:cNvCxnSpPr/>
          <p:nvPr/>
        </p:nvCxnSpPr>
        <p:spPr>
          <a:xfrm flipV="1">
            <a:off x="1691680" y="1706742"/>
            <a:ext cx="1440160" cy="1152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37D67AD-44C5-0B1E-AF09-278B2FFBB9E5}"/>
              </a:ext>
            </a:extLst>
          </p:cNvPr>
          <p:cNvGrpSpPr/>
          <p:nvPr/>
        </p:nvGrpSpPr>
        <p:grpSpPr>
          <a:xfrm rot="18921682">
            <a:off x="2339752" y="2138790"/>
            <a:ext cx="144016" cy="288032"/>
            <a:chOff x="4139952" y="1772816"/>
            <a:chExt cx="144016" cy="2880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A01A7B-44DF-7131-174A-6F7A0576E82A}"/>
                </a:ext>
              </a:extLst>
            </p:cNvPr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9764D8-02B0-87C7-FB36-7B63798ED193}"/>
                </a:ext>
              </a:extLst>
            </p:cNvPr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CDD05D-8BA3-CA14-1C26-8C197CF2AF49}"/>
                  </a:ext>
                </a:extLst>
              </p:cNvPr>
              <p:cNvSpPr/>
              <p:nvPr/>
            </p:nvSpPr>
            <p:spPr>
              <a:xfrm>
                <a:off x="1938598" y="1657876"/>
                <a:ext cx="592150" cy="552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CDD05D-8BA3-CA14-1C26-8C197CF2A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98" y="1657876"/>
                <a:ext cx="592150" cy="55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8A39B-5C44-E6EC-BECD-A4BD25F6B67F}"/>
                  </a:ext>
                </a:extLst>
              </p:cNvPr>
              <p:cNvSpPr txBox="1"/>
              <p:nvPr/>
            </p:nvSpPr>
            <p:spPr>
              <a:xfrm>
                <a:off x="1259632" y="272307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8A39B-5C44-E6EC-BECD-A4BD25F6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23070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9AEB69-3601-3884-498A-BFC39AAA31A0}"/>
                  </a:ext>
                </a:extLst>
              </p:cNvPr>
              <p:cNvSpPr txBox="1"/>
              <p:nvPr/>
            </p:nvSpPr>
            <p:spPr>
              <a:xfrm>
                <a:off x="3034990" y="152207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9AEB69-3601-3884-498A-BFC39AAA3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90" y="1522076"/>
                <a:ext cx="5040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1699F-F9A5-E546-16BC-2C201D1B966F}"/>
                  </a:ext>
                </a:extLst>
              </p:cNvPr>
              <p:cNvSpPr txBox="1"/>
              <p:nvPr/>
            </p:nvSpPr>
            <p:spPr>
              <a:xfrm>
                <a:off x="4248274" y="2118299"/>
                <a:ext cx="457219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=53.1 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71699F-F9A5-E546-16BC-2C201D1B9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74" y="2118299"/>
                <a:ext cx="4572198" cy="900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B2503-4BD0-7ED7-38B6-F0CCAB86AA14}"/>
              </a:ext>
            </a:extLst>
          </p:cNvPr>
          <p:cNvCxnSpPr/>
          <p:nvPr/>
        </p:nvCxnSpPr>
        <p:spPr>
          <a:xfrm>
            <a:off x="1702842" y="2858870"/>
            <a:ext cx="14289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E3C4E-0B58-C7A4-54AB-AEBDB5702B37}"/>
              </a:ext>
            </a:extLst>
          </p:cNvPr>
          <p:cNvCxnSpPr/>
          <p:nvPr/>
        </p:nvCxnSpPr>
        <p:spPr>
          <a:xfrm flipH="1">
            <a:off x="3131840" y="1706741"/>
            <a:ext cx="11162" cy="115212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34EC84-ACFD-8E78-349A-73F2C1E6B146}"/>
              </a:ext>
            </a:extLst>
          </p:cNvPr>
          <p:cNvSpPr txBox="1"/>
          <p:nvPr/>
        </p:nvSpPr>
        <p:spPr>
          <a:xfrm>
            <a:off x="3131840" y="2103049"/>
            <a:ext cx="48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04B63-B88D-E2DD-86E3-3F58BD3F62BA}"/>
              </a:ext>
            </a:extLst>
          </p:cNvPr>
          <p:cNvSpPr/>
          <p:nvPr/>
        </p:nvSpPr>
        <p:spPr>
          <a:xfrm>
            <a:off x="6052964" y="2149911"/>
            <a:ext cx="2551484" cy="9002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92544-548F-2F0D-7719-AF2CF15DBD57}"/>
                  </a:ext>
                </a:extLst>
              </p:cNvPr>
              <p:cNvSpPr txBox="1"/>
              <p:nvPr/>
            </p:nvSpPr>
            <p:spPr>
              <a:xfrm>
                <a:off x="5140238" y="1378767"/>
                <a:ext cx="3761722" cy="55553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  ⇒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F92544-548F-2F0D-7719-AF2CF15D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38" y="1378767"/>
                <a:ext cx="3761722" cy="555537"/>
              </a:xfrm>
              <a:prstGeom prst="rect">
                <a:avLst/>
              </a:prstGeom>
              <a:blipFill>
                <a:blip r:embed="rId7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5A0BA-FEF5-DDB8-1BBA-D79E599E62A5}"/>
              </a:ext>
            </a:extLst>
          </p:cNvPr>
          <p:cNvCxnSpPr/>
          <p:nvPr/>
        </p:nvCxnSpPr>
        <p:spPr>
          <a:xfrm>
            <a:off x="1188005" y="3724098"/>
            <a:ext cx="1604946" cy="1173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C54928-12F4-883E-D2FF-9E90FD61C881}"/>
              </a:ext>
            </a:extLst>
          </p:cNvPr>
          <p:cNvGrpSpPr/>
          <p:nvPr/>
        </p:nvGrpSpPr>
        <p:grpSpPr>
          <a:xfrm rot="2595924">
            <a:off x="1872081" y="4113182"/>
            <a:ext cx="144016" cy="288032"/>
            <a:chOff x="4139952" y="1772816"/>
            <a:chExt cx="144016" cy="28803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EA62575-DD14-E1D5-A0D7-D73EFA087428}"/>
                </a:ext>
              </a:extLst>
            </p:cNvPr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0F1304-FC51-79BE-85C1-BD51C753F27D}"/>
                </a:ext>
              </a:extLst>
            </p:cNvPr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F037E6-2BC0-849F-BCBF-794630E973FC}"/>
                  </a:ext>
                </a:extLst>
              </p:cNvPr>
              <p:cNvSpPr txBox="1"/>
              <p:nvPr/>
            </p:nvSpPr>
            <p:spPr>
              <a:xfrm>
                <a:off x="2693258" y="3490566"/>
                <a:ext cx="448315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=−45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F037E6-2BC0-849F-BCBF-794630E97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258" y="3490566"/>
                <a:ext cx="4483151" cy="6685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5E3164D-FE0E-A6CC-DBCC-17293DE2CAB6}"/>
              </a:ext>
            </a:extLst>
          </p:cNvPr>
          <p:cNvSpPr/>
          <p:nvPr/>
        </p:nvSpPr>
        <p:spPr>
          <a:xfrm>
            <a:off x="5046934" y="3566198"/>
            <a:ext cx="1901330" cy="581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5D2F37-ABB3-B9A7-3CDD-EADA005106FF}"/>
                  </a:ext>
                </a:extLst>
              </p:cNvPr>
              <p:cNvSpPr txBox="1"/>
              <p:nvPr/>
            </p:nvSpPr>
            <p:spPr>
              <a:xfrm>
                <a:off x="551375" y="5004395"/>
                <a:ext cx="5135224" cy="602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0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=−14</m:t>
                    </m:r>
                  </m:oMath>
                </a14:m>
                <a:r>
                  <a:rPr lang="en-GB" sz="2000" dirty="0"/>
                  <a:t>.0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5D2F37-ABB3-B9A7-3CDD-EADA0051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5" y="5004395"/>
                <a:ext cx="5135224" cy="602409"/>
              </a:xfrm>
              <a:prstGeom prst="rect">
                <a:avLst/>
              </a:prstGeom>
              <a:blipFill>
                <a:blip r:embed="rId9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4DD210-49EA-DBAA-0603-1E20745E4B89}"/>
                  </a:ext>
                </a:extLst>
              </p:cNvPr>
              <p:cNvSpPr txBox="1"/>
              <p:nvPr/>
            </p:nvSpPr>
            <p:spPr>
              <a:xfrm>
                <a:off x="-251214" y="5835225"/>
                <a:ext cx="5888943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000" dirty="0"/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4DD210-49EA-DBAA-0603-1E20745E4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214" y="5835225"/>
                <a:ext cx="5888943" cy="6950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57B1110-1594-93A7-D541-14EDA5330C06}"/>
              </a:ext>
            </a:extLst>
          </p:cNvPr>
          <p:cNvSpPr/>
          <p:nvPr/>
        </p:nvSpPr>
        <p:spPr>
          <a:xfrm>
            <a:off x="3287018" y="5063967"/>
            <a:ext cx="2653134" cy="581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BF0B97-4DE1-9647-FACA-18AB9DDAB226}"/>
              </a:ext>
            </a:extLst>
          </p:cNvPr>
          <p:cNvSpPr/>
          <p:nvPr/>
        </p:nvSpPr>
        <p:spPr>
          <a:xfrm>
            <a:off x="3295068" y="5894413"/>
            <a:ext cx="2653133" cy="5818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851889-EA5F-B040-632E-EEA1E58567BD}"/>
              </a:ext>
            </a:extLst>
          </p:cNvPr>
          <p:cNvSpPr txBox="1"/>
          <p:nvPr/>
        </p:nvSpPr>
        <p:spPr>
          <a:xfrm>
            <a:off x="4023360" y="29337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0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30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Unit Vectors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908720"/>
            <a:ext cx="83529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Wingdings" panose="05000000000000000000" pitchFamily="2" charset="2"/>
              </a:rPr>
              <a:t>!</a:t>
            </a:r>
            <a:r>
              <a:rPr lang="en-GB" sz="2400" dirty="0"/>
              <a:t> A unit vector is a vector whose magnitude is 1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5044" y="1460964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There’s certain operations on vectors that require the vectors to be ‘unit’ vectors. We just scale the vector so that its magnitude is now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5096" y="2131374"/>
                <a:ext cx="2453804" cy="1570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096" y="2131374"/>
                <a:ext cx="2453804" cy="1570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592064" y="2728251"/>
            <a:ext cx="2306836" cy="982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3584" y="4004348"/>
            <a:ext cx="752680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/>
              <a:t>Test Your Understanding: </a:t>
            </a:r>
            <a:r>
              <a:rPr lang="en-GB" dirty="0"/>
              <a:t>Convert the following vectors to unit vectors.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7584" y="4509120"/>
                <a:ext cx="2491432" cy="1987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𝟏𝟑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num>
                                  <m:den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𝟏𝟑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09120"/>
                <a:ext cx="2491432" cy="1987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99992" y="2319498"/>
                <a:ext cx="3387860" cy="122995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GB" dirty="0"/>
                  <a:t> is a vector, then the unit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the same direction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319498"/>
                <a:ext cx="3387860" cy="1229952"/>
              </a:xfrm>
              <a:prstGeom prst="rect">
                <a:avLst/>
              </a:prstGeom>
              <a:blipFill>
                <a:blip r:embed="rId4"/>
                <a:stretch>
                  <a:fillRect l="-1071" t="-5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24194" y="4509120"/>
                <a:ext cx="2491432" cy="2236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94" y="4509120"/>
                <a:ext cx="2491432" cy="2236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59142" y="5055089"/>
            <a:ext cx="2389400" cy="1567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46404" y="5060570"/>
            <a:ext cx="2389400" cy="1594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05392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1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87-88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8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74689AF-B4AD-4B02-B22E-6E77CD96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2696"/>
            <a:ext cx="69342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9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BF37DE4-5AE9-078E-84DC-5A6FDEC3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78" y="836712"/>
            <a:ext cx="7581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E479D3-5E20-0C1C-797E-E205FD11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86871"/>
            <a:ext cx="7315200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B8442F-3EFE-FBD1-D1BB-4FDCB83ED578}"/>
              </a:ext>
            </a:extLst>
          </p:cNvPr>
          <p:cNvSpPr txBox="1"/>
          <p:nvPr/>
        </p:nvSpPr>
        <p:spPr>
          <a:xfrm>
            <a:off x="827585" y="4149080"/>
            <a:ext cx="7315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multiplying two vectors together would the resulting object be another vector or something else?</a:t>
            </a:r>
          </a:p>
          <a:p>
            <a:endParaRPr lang="en-GB" dirty="0"/>
          </a:p>
          <a:p>
            <a:r>
              <a:rPr lang="en-GB" dirty="0"/>
              <a:t>When multiplying two vectors together would the </a:t>
            </a:r>
            <a:r>
              <a:rPr lang="en-GB" i="1" dirty="0"/>
              <a:t>magnitude</a:t>
            </a:r>
            <a:r>
              <a:rPr lang="en-GB" dirty="0"/>
              <a:t> of the resulting object be equal to the area of parallelogram?</a:t>
            </a:r>
          </a:p>
          <a:p>
            <a:endParaRPr lang="en-GB" dirty="0"/>
          </a:p>
          <a:p>
            <a:r>
              <a:rPr lang="en-GB" dirty="0"/>
              <a:t>Would the answer to either of the above questions ever be used in physics to describe the </a:t>
            </a:r>
            <a:r>
              <a:rPr lang="en-GB"/>
              <a:t>real universe!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F2213A0-8AAC-9C81-A929-4FB99553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11399"/>
            <a:ext cx="7029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7F817-93C1-4331-9EA3-9137AED465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A4408-A039-4E96-841E-C70D6FD95A66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C981D47-1B16-4F72-B51B-0F85526E9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32523</TotalTime>
  <Words>341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P1 Chapter 11: Vectors  Magnitude and Direction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1224</cp:revision>
  <dcterms:created xsi:type="dcterms:W3CDTF">2013-02-28T07:36:55Z</dcterms:created>
  <dcterms:modified xsi:type="dcterms:W3CDTF">2025-06-18T16:03:19Z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