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547" r:id="rId5"/>
    <p:sldId id="488" r:id="rId6"/>
    <p:sldId id="512" r:id="rId7"/>
    <p:sldId id="513" r:id="rId8"/>
    <p:sldId id="514" r:id="rId9"/>
    <p:sldId id="516" r:id="rId10"/>
    <p:sldId id="517" r:id="rId11"/>
    <p:sldId id="515" r:id="rId12"/>
    <p:sldId id="543" r:id="rId13"/>
    <p:sldId id="550" r:id="rId14"/>
    <p:sldId id="55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ED9030-C2B5-460A-91BB-00D98D4C82EF}" v="6" dt="2025-06-23T12:53:46.5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12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128" y="11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73517785-EB4C-4D85-AC28-4F98C203B6D8}"/>
    <pc:docChg chg="modSld">
      <pc:chgData name="Dieter Beaven" userId="9bbdb69f-69d0-4759-aa9b-5c090a2da237" providerId="ADAL" clId="{73517785-EB4C-4D85-AC28-4F98C203B6D8}" dt="2025-04-24T16:05:52.271" v="12" actId="20577"/>
      <pc:docMkLst>
        <pc:docMk/>
      </pc:docMkLst>
      <pc:sldChg chg="modSp mod">
        <pc:chgData name="Dieter Beaven" userId="9bbdb69f-69d0-4759-aa9b-5c090a2da237" providerId="ADAL" clId="{73517785-EB4C-4D85-AC28-4F98C203B6D8}" dt="2025-04-24T16:05:52.271" v="1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3517785-EB4C-4D85-AC28-4F98C203B6D8}" dt="2025-04-24T16:05:52.271" v="12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3736D5E5-739F-49F8-8648-95658EB5771D}"/>
    <pc:docChg chg="undo custSel delSld modSld">
      <pc:chgData name="Dieter Beaven" userId="9bbdb69f-69d0-4759-aa9b-5c090a2da237" providerId="ADAL" clId="{3736D5E5-739F-49F8-8648-95658EB5771D}" dt="2024-09-20T16:27:38.428" v="45" actId="20577"/>
      <pc:docMkLst>
        <pc:docMk/>
      </pc:docMkLst>
      <pc:sldChg chg="modSp">
        <pc:chgData name="Dieter Beaven" userId="9bbdb69f-69d0-4759-aa9b-5c090a2da237" providerId="ADAL" clId="{3736D5E5-739F-49F8-8648-95658EB5771D}" dt="2024-09-20T16:27:38.428" v="45" actId="2057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3736D5E5-739F-49F8-8648-95658EB5771D}" dt="2024-09-17T16:12:19.708" v="5" actId="47"/>
        <pc:sldMkLst>
          <pc:docMk/>
          <pc:sldMk cId="2097919484" sldId="503"/>
        </pc:sldMkLst>
      </pc:sldChg>
      <pc:sldChg chg="addSp delSp modSp mod addAnim delAnim">
        <pc:chgData name="Dieter Beaven" userId="9bbdb69f-69d0-4759-aa9b-5c090a2da237" providerId="ADAL" clId="{3736D5E5-739F-49F8-8648-95658EB5771D}" dt="2024-09-20T16:26:58.661" v="27" actId="1076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3736D5E5-739F-49F8-8648-95658EB5771D}" dt="2024-09-17T16:12:18.145" v="1" actId="47"/>
        <pc:sldMkLst>
          <pc:docMk/>
          <pc:sldMk cId="3587264838" sldId="515"/>
        </pc:sldMkLst>
      </pc:sldChg>
      <pc:sldChg chg="del">
        <pc:chgData name="Dieter Beaven" userId="9bbdb69f-69d0-4759-aa9b-5c090a2da237" providerId="ADAL" clId="{3736D5E5-739F-49F8-8648-95658EB5771D}" dt="2024-09-17T16:12:18.486" v="2" actId="47"/>
        <pc:sldMkLst>
          <pc:docMk/>
          <pc:sldMk cId="1162890895" sldId="516"/>
        </pc:sldMkLst>
      </pc:sldChg>
      <pc:sldChg chg="del">
        <pc:chgData name="Dieter Beaven" userId="9bbdb69f-69d0-4759-aa9b-5c090a2da237" providerId="ADAL" clId="{3736D5E5-739F-49F8-8648-95658EB5771D}" dt="2024-09-17T16:12:19.107" v="3" actId="47"/>
        <pc:sldMkLst>
          <pc:docMk/>
          <pc:sldMk cId="2008796709" sldId="517"/>
        </pc:sldMkLst>
      </pc:sldChg>
      <pc:sldChg chg="del">
        <pc:chgData name="Dieter Beaven" userId="9bbdb69f-69d0-4759-aa9b-5c090a2da237" providerId="ADAL" clId="{3736D5E5-739F-49F8-8648-95658EB5771D}" dt="2024-09-17T16:12:19.696" v="4" actId="47"/>
        <pc:sldMkLst>
          <pc:docMk/>
          <pc:sldMk cId="3124780132" sldId="518"/>
        </pc:sldMkLst>
      </pc:sldChg>
      <pc:sldChg chg="del">
        <pc:chgData name="Dieter Beaven" userId="9bbdb69f-69d0-4759-aa9b-5c090a2da237" providerId="ADAL" clId="{3736D5E5-739F-49F8-8648-95658EB5771D}" dt="2024-09-17T16:12:20.787" v="7" actId="47"/>
        <pc:sldMkLst>
          <pc:docMk/>
          <pc:sldMk cId="3312647161" sldId="519"/>
        </pc:sldMkLst>
      </pc:sldChg>
      <pc:sldChg chg="del">
        <pc:chgData name="Dieter Beaven" userId="9bbdb69f-69d0-4759-aa9b-5c090a2da237" providerId="ADAL" clId="{3736D5E5-739F-49F8-8648-95658EB5771D}" dt="2024-09-17T16:12:21.247" v="8" actId="47"/>
        <pc:sldMkLst>
          <pc:docMk/>
          <pc:sldMk cId="3196817432" sldId="520"/>
        </pc:sldMkLst>
      </pc:sldChg>
      <pc:sldChg chg="del">
        <pc:chgData name="Dieter Beaven" userId="9bbdb69f-69d0-4759-aa9b-5c090a2da237" providerId="ADAL" clId="{3736D5E5-739F-49F8-8648-95658EB5771D}" dt="2024-09-17T16:12:21.260" v="9" actId="47"/>
        <pc:sldMkLst>
          <pc:docMk/>
          <pc:sldMk cId="216391128" sldId="521"/>
        </pc:sldMkLst>
      </pc:sldChg>
      <pc:sldChg chg="del">
        <pc:chgData name="Dieter Beaven" userId="9bbdb69f-69d0-4759-aa9b-5c090a2da237" providerId="ADAL" clId="{3736D5E5-739F-49F8-8648-95658EB5771D}" dt="2024-09-17T16:12:23.138" v="11" actId="47"/>
        <pc:sldMkLst>
          <pc:docMk/>
          <pc:sldMk cId="3052028698" sldId="522"/>
        </pc:sldMkLst>
      </pc:sldChg>
      <pc:sldChg chg="del">
        <pc:chgData name="Dieter Beaven" userId="9bbdb69f-69d0-4759-aa9b-5c090a2da237" providerId="ADAL" clId="{3736D5E5-739F-49F8-8648-95658EB5771D}" dt="2024-09-17T16:12:24.348" v="12" actId="47"/>
        <pc:sldMkLst>
          <pc:docMk/>
          <pc:sldMk cId="623853206" sldId="523"/>
        </pc:sldMkLst>
      </pc:sldChg>
      <pc:sldChg chg="del">
        <pc:chgData name="Dieter Beaven" userId="9bbdb69f-69d0-4759-aa9b-5c090a2da237" providerId="ADAL" clId="{3736D5E5-739F-49F8-8648-95658EB5771D}" dt="2024-09-17T16:12:25.073" v="13" actId="47"/>
        <pc:sldMkLst>
          <pc:docMk/>
          <pc:sldMk cId="280797512" sldId="524"/>
        </pc:sldMkLst>
      </pc:sldChg>
      <pc:sldChg chg="addSp modSp mod">
        <pc:chgData name="Dieter Beaven" userId="9bbdb69f-69d0-4759-aa9b-5c090a2da237" providerId="ADAL" clId="{3736D5E5-739F-49F8-8648-95658EB5771D}" dt="2024-09-20T16:25:21.649" v="17" actId="1035"/>
        <pc:sldMkLst>
          <pc:docMk/>
          <pc:sldMk cId="3896053727" sldId="543"/>
        </pc:sldMkLst>
      </pc:sldChg>
      <pc:sldChg chg="del">
        <pc:chgData name="Dieter Beaven" userId="9bbdb69f-69d0-4759-aa9b-5c090a2da237" providerId="ADAL" clId="{3736D5E5-739F-49F8-8648-95658EB5771D}" dt="2024-09-20T16:25:25.114" v="18" actId="47"/>
        <pc:sldMkLst>
          <pc:docMk/>
          <pc:sldMk cId="446446822" sldId="544"/>
        </pc:sldMkLst>
      </pc:sldChg>
      <pc:sldChg chg="addSp modSp mod">
        <pc:chgData name="Dieter Beaven" userId="9bbdb69f-69d0-4759-aa9b-5c090a2da237" providerId="ADAL" clId="{3736D5E5-739F-49F8-8648-95658EB5771D}" dt="2024-09-20T16:26:14.209" v="20" actId="1076"/>
        <pc:sldMkLst>
          <pc:docMk/>
          <pc:sldMk cId="3458699803" sldId="545"/>
        </pc:sldMkLst>
      </pc:sldChg>
      <pc:sldChg chg="del">
        <pc:chgData name="Dieter Beaven" userId="9bbdb69f-69d0-4759-aa9b-5c090a2da237" providerId="ADAL" clId="{3736D5E5-739F-49F8-8648-95658EB5771D}" dt="2024-09-17T16:12:17.231" v="0" actId="47"/>
        <pc:sldMkLst>
          <pc:docMk/>
          <pc:sldMk cId="4071243651" sldId="548"/>
        </pc:sldMkLst>
      </pc:sldChg>
      <pc:sldChg chg="del">
        <pc:chgData name="Dieter Beaven" userId="9bbdb69f-69d0-4759-aa9b-5c090a2da237" providerId="ADAL" clId="{3736D5E5-739F-49F8-8648-95658EB5771D}" dt="2024-09-17T16:12:20.028" v="6" actId="47"/>
        <pc:sldMkLst>
          <pc:docMk/>
          <pc:sldMk cId="4190994049" sldId="550"/>
        </pc:sldMkLst>
      </pc:sldChg>
      <pc:sldChg chg="del">
        <pc:chgData name="Dieter Beaven" userId="9bbdb69f-69d0-4759-aa9b-5c090a2da237" providerId="ADAL" clId="{3736D5E5-739F-49F8-8648-95658EB5771D}" dt="2024-09-17T16:12:21.650" v="10" actId="4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1C892770-E48D-412B-AA99-7BE3E2823042}"/>
    <pc:docChg chg="custSel addSld delSld modSld">
      <pc:chgData name="Dieter Beaven" userId="9bbdb69f-69d0-4759-aa9b-5c090a2da237" providerId="ADAL" clId="{1C892770-E48D-412B-AA99-7BE3E2823042}" dt="2025-04-24T16:01:51.069" v="48"/>
      <pc:docMkLst>
        <pc:docMk/>
      </pc:docMkLst>
      <pc:sldChg chg="del">
        <pc:chgData name="Dieter Beaven" userId="9bbdb69f-69d0-4759-aa9b-5c090a2da237" providerId="ADAL" clId="{1C892770-E48D-412B-AA99-7BE3E2823042}" dt="2025-04-24T16:01:13.369" v="38" actId="4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1C892770-E48D-412B-AA99-7BE3E2823042}" dt="2025-04-24T16:01:14.591" v="39" actId="47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1C892770-E48D-412B-AA99-7BE3E2823042}" dt="2025-04-24T16:01:15.393" v="40" actId="47"/>
        <pc:sldMkLst>
          <pc:docMk/>
          <pc:sldMk cId="767054381" sldId="514"/>
        </pc:sldMkLst>
      </pc:sldChg>
      <pc:sldChg chg="delSp mod">
        <pc:chgData name="Dieter Beaven" userId="9bbdb69f-69d0-4759-aa9b-5c090a2da237" providerId="ADAL" clId="{1C892770-E48D-412B-AA99-7BE3E2823042}" dt="2025-04-24T16:01:18.643" v="41" actId="478"/>
        <pc:sldMkLst>
          <pc:docMk/>
          <pc:sldMk cId="3896053727" sldId="543"/>
        </pc:sldMkLst>
      </pc:sldChg>
      <pc:sldChg chg="delSp mod">
        <pc:chgData name="Dieter Beaven" userId="9bbdb69f-69d0-4759-aa9b-5c090a2da237" providerId="ADAL" clId="{1C892770-E48D-412B-AA99-7BE3E2823042}" dt="2025-04-24T16:01:20.187" v="42" actId="478"/>
        <pc:sldMkLst>
          <pc:docMk/>
          <pc:sldMk cId="3458699803" sldId="545"/>
        </pc:sldMkLst>
      </pc:sldChg>
      <pc:sldChg chg="modSp mod">
        <pc:chgData name="Dieter Beaven" userId="9bbdb69f-69d0-4759-aa9b-5c090a2da237" providerId="ADAL" clId="{1C892770-E48D-412B-AA99-7BE3E2823042}" dt="2025-04-24T16:01:06.370" v="37" actId="6549"/>
        <pc:sldMkLst>
          <pc:docMk/>
          <pc:sldMk cId="3991975165" sldId="547"/>
        </pc:sldMkLst>
        <pc:spChg chg="mod">
          <ac:chgData name="Dieter Beaven" userId="9bbdb69f-69d0-4759-aa9b-5c090a2da237" providerId="ADAL" clId="{1C892770-E48D-412B-AA99-7BE3E2823042}" dt="2025-04-24T16:01:06.370" v="37" actId="6549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1C892770-E48D-412B-AA99-7BE3E2823042}" dt="2025-04-24T16:01:42.159" v="45" actId="6549"/>
        <pc:sldMkLst>
          <pc:docMk/>
          <pc:sldMk cId="3055658135" sldId="549"/>
        </pc:sldMkLst>
      </pc:sldChg>
      <pc:sldChg chg="add">
        <pc:chgData name="Dieter Beaven" userId="9bbdb69f-69d0-4759-aa9b-5c090a2da237" providerId="ADAL" clId="{1C892770-E48D-412B-AA99-7BE3E2823042}" dt="2025-04-24T16:01:47.507" v="46"/>
        <pc:sldMkLst>
          <pc:docMk/>
          <pc:sldMk cId="4091202299" sldId="550"/>
        </pc:sldMkLst>
      </pc:sldChg>
      <pc:sldChg chg="add">
        <pc:chgData name="Dieter Beaven" userId="9bbdb69f-69d0-4759-aa9b-5c090a2da237" providerId="ADAL" clId="{1C892770-E48D-412B-AA99-7BE3E2823042}" dt="2025-04-24T16:01:48.048" v="47"/>
        <pc:sldMkLst>
          <pc:docMk/>
          <pc:sldMk cId="3826585799" sldId="551"/>
        </pc:sldMkLst>
      </pc:sldChg>
      <pc:sldChg chg="add">
        <pc:chgData name="Dieter Beaven" userId="9bbdb69f-69d0-4759-aa9b-5c090a2da237" providerId="ADAL" clId="{1C892770-E48D-412B-AA99-7BE3E2823042}" dt="2025-04-24T16:01:51.069" v="48"/>
        <pc:sldMkLst>
          <pc:docMk/>
          <pc:sldMk cId="2531956736" sldId="552"/>
        </pc:sldMkLst>
      </pc:sldChg>
    </pc:docChg>
  </pc:docChgLst>
  <pc:docChgLst>
    <pc:chgData name="Dieter Beaven" userId="S::dbeaven@newsteadwood.co.uk::9bbdb69f-69d0-4759-aa9b-5c090a2da237" providerId="AD" clId="Web-{6BD7071B-32F0-A215-B523-DBD5E937F1B5}"/>
    <pc:docChg chg="modSld">
      <pc:chgData name="Dieter Beaven" userId="S::dbeaven@newsteadwood.co.uk::9bbdb69f-69d0-4759-aa9b-5c090a2da237" providerId="AD" clId="Web-{6BD7071B-32F0-A215-B523-DBD5E937F1B5}" dt="2024-09-23T10:28:21.091" v="1" actId="20577"/>
      <pc:docMkLst>
        <pc:docMk/>
      </pc:docMkLst>
      <pc:sldChg chg="modSp">
        <pc:chgData name="Dieter Beaven" userId="S::dbeaven@newsteadwood.co.uk::9bbdb69f-69d0-4759-aa9b-5c090a2da237" providerId="AD" clId="Web-{6BD7071B-32F0-A215-B523-DBD5E937F1B5}" dt="2024-09-23T10:28:21.091" v="1" actId="20577"/>
        <pc:sldMkLst>
          <pc:docMk/>
          <pc:sldMk cId="3991975165" sldId="547"/>
        </pc:sldMkLst>
      </pc:sldChg>
    </pc:docChg>
  </pc:docChgLst>
  <pc:docChgLst>
    <pc:chgData name="Dieter Beaven" userId="9bbdb69f-69d0-4759-aa9b-5c090a2da237" providerId="ADAL" clId="{7CED9030-C2B5-460A-91BB-00D98D4C82EF}"/>
    <pc:docChg chg="modSld">
      <pc:chgData name="Dieter Beaven" userId="9bbdb69f-69d0-4759-aa9b-5c090a2da237" providerId="ADAL" clId="{7CED9030-C2B5-460A-91BB-00D98D4C82EF}" dt="2025-06-23T12:53:46.568" v="5" actId="20577"/>
      <pc:docMkLst>
        <pc:docMk/>
      </pc:docMkLst>
      <pc:sldChg chg="modSp">
        <pc:chgData name="Dieter Beaven" userId="9bbdb69f-69d0-4759-aa9b-5c090a2da237" providerId="ADAL" clId="{7CED9030-C2B5-460A-91BB-00D98D4C82EF}" dt="2025-06-23T12:53:46.568" v="5" actId="20577"/>
        <pc:sldMkLst>
          <pc:docMk/>
          <pc:sldMk cId="4277973962" sldId="516"/>
        </pc:sldMkLst>
        <pc:spChg chg="mod">
          <ac:chgData name="Dieter Beaven" userId="9bbdb69f-69d0-4759-aa9b-5c090a2da237" providerId="ADAL" clId="{7CED9030-C2B5-460A-91BB-00D98D4C82EF}" dt="2025-06-23T12:53:46.568" v="5" actId="20577"/>
          <ac:spMkLst>
            <pc:docMk/>
            <pc:sldMk cId="4277973962" sldId="516"/>
            <ac:spMk id="1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75007C29-7769-4478-8B81-0D492BB37662}"/>
    <pc:docChg chg="modSld">
      <pc:chgData name="Dieter Beaven" userId="9bbdb69f-69d0-4759-aa9b-5c090a2da237" providerId="ADAL" clId="{75007C29-7769-4478-8B81-0D492BB37662}" dt="2025-04-25T15:28:02.668" v="3" actId="20577"/>
      <pc:docMkLst>
        <pc:docMk/>
      </pc:docMkLst>
      <pc:sldChg chg="modSp mod">
        <pc:chgData name="Dieter Beaven" userId="9bbdb69f-69d0-4759-aa9b-5c090a2da237" providerId="ADAL" clId="{75007C29-7769-4478-8B81-0D492BB37662}" dt="2025-04-25T15:28:02.668" v="3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5007C29-7769-4478-8B81-0D492BB37662}" dt="2025-04-25T15:28:02.668" v="3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75007C29-7769-4478-8B81-0D492BB37662}" dt="2025-04-25T15:25:21.276" v="1" actId="20577"/>
        <pc:sldMkLst>
          <pc:docMk/>
          <pc:sldMk cId="3055658135" sldId="549"/>
        </pc:sldMkLst>
      </pc:sldChg>
    </pc:docChg>
  </pc:docChgLst>
  <pc:docChgLst>
    <pc:chgData name="Dieter Beaven" userId="9bbdb69f-69d0-4759-aa9b-5c090a2da237" providerId="ADAL" clId="{189CA80A-06F9-415C-90D5-69DC42FED3B4}"/>
    <pc:docChg chg="modSld">
      <pc:chgData name="Dieter Beaven" userId="9bbdb69f-69d0-4759-aa9b-5c090a2da237" providerId="ADAL" clId="{189CA80A-06F9-415C-90D5-69DC42FED3B4}" dt="2025-04-28T09:40:19.472" v="16" actId="20577"/>
      <pc:docMkLst>
        <pc:docMk/>
      </pc:docMkLst>
      <pc:sldChg chg="modSp mod">
        <pc:chgData name="Dieter Beaven" userId="9bbdb69f-69d0-4759-aa9b-5c090a2da237" providerId="ADAL" clId="{189CA80A-06F9-415C-90D5-69DC42FED3B4}" dt="2025-04-28T09:40:19.472" v="16" actId="20577"/>
        <pc:sldMkLst>
          <pc:docMk/>
          <pc:sldMk cId="3991975165" sldId="547"/>
        </pc:sldMkLst>
        <pc:spChg chg="mod">
          <ac:chgData name="Dieter Beaven" userId="9bbdb69f-69d0-4759-aa9b-5c090a2da237" providerId="ADAL" clId="{189CA80A-06F9-415C-90D5-69DC42FED3B4}" dt="2025-04-28T09:40:19.472" v="16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5F0270D1-FF5D-4842-A0C6-C1F6E809A9A0}"/>
    <pc:docChg chg="addSld modSld">
      <pc:chgData name="Dieter Beaven" userId="9bbdb69f-69d0-4759-aa9b-5c090a2da237" providerId="ADAL" clId="{5F0270D1-FF5D-4842-A0C6-C1F6E809A9A0}" dt="2025-04-28T09:38:51.769" v="0"/>
      <pc:docMkLst>
        <pc:docMk/>
      </pc:docMkLst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617830027" sldId="484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1415099988" sldId="486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4161425287" sldId="488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286968048" sldId="508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453751729" sldId="509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503618532" sldId="510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988028996" sldId="511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863178959" sldId="512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1761721526" sldId="513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67006943" sldId="514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408166879" sldId="515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4277973962" sldId="516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639909493" sldId="517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271935285" sldId="518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1774574860" sldId="519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552854183" sldId="520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4085786225" sldId="521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388251823" sldId="522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119668686" sldId="523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003572543" sldId="524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1043338289" sldId="525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614106908" sldId="526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4043689342" sldId="527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010704142" sldId="528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1184794428" sldId="529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589603480" sldId="530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491667478" sldId="531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78222793" sldId="532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991884332" sldId="533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366794910" sldId="534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384745693" sldId="535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029685501" sldId="537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1773958153" sldId="538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92141481" sldId="539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574890414" sldId="540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1549002636" sldId="541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62576503" sldId="544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975711913" sldId="553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867903649" sldId="554"/>
        </pc:sldMkLst>
      </pc:sldChg>
    </pc:docChg>
  </pc:docChgLst>
  <pc:docChgLst>
    <pc:chgData name="Dieter Beaven" userId="9bbdb69f-69d0-4759-aa9b-5c090a2da237" providerId="ADAL" clId="{5BC22596-4F92-4FA2-85D4-CE6A6FE2A641}"/>
    <pc:docChg chg="custSel addSld modSld">
      <pc:chgData name="Dieter Beaven" userId="9bbdb69f-69d0-4759-aa9b-5c090a2da237" providerId="ADAL" clId="{5BC22596-4F92-4FA2-85D4-CE6A6FE2A641}" dt="2024-09-17T16:11:36.921" v="3" actId="478"/>
      <pc:docMkLst>
        <pc:docMk/>
      </pc:docMkLst>
      <pc:sldChg chg="delSp add mod">
        <pc:chgData name="Dieter Beaven" userId="9bbdb69f-69d0-4759-aa9b-5c090a2da237" providerId="ADAL" clId="{5BC22596-4F92-4FA2-85D4-CE6A6FE2A641}" dt="2024-09-17T16:11:36.921" v="3" actId="478"/>
        <pc:sldMkLst>
          <pc:docMk/>
          <pc:sldMk cId="3896053727" sldId="543"/>
        </pc:sldMkLst>
      </pc:sldChg>
      <pc:sldChg chg="delSp add mod">
        <pc:chgData name="Dieter Beaven" userId="9bbdb69f-69d0-4759-aa9b-5c090a2da237" providerId="ADAL" clId="{5BC22596-4F92-4FA2-85D4-CE6A6FE2A641}" dt="2024-09-17T16:11:35.672" v="2" actId="478"/>
        <pc:sldMkLst>
          <pc:docMk/>
          <pc:sldMk cId="446446822" sldId="544"/>
        </pc:sldMkLst>
      </pc:sldChg>
      <pc:sldChg chg="delSp add mod">
        <pc:chgData name="Dieter Beaven" userId="9bbdb69f-69d0-4759-aa9b-5c090a2da237" providerId="ADAL" clId="{5BC22596-4F92-4FA2-85D4-CE6A6FE2A641}" dt="2024-09-17T16:11:34.191" v="1" actId="478"/>
        <pc:sldMkLst>
          <pc:docMk/>
          <pc:sldMk cId="3458699803" sldId="545"/>
        </pc:sldMkLst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323B52D0-5D6F-4E08-8BF7-7D95F0FD9C9B}"/>
    <pc:docChg chg="custSel addSld delSld modSld">
      <pc:chgData name="Dieter Beaven" userId="9bbdb69f-69d0-4759-aa9b-5c090a2da237" providerId="ADAL" clId="{323B52D0-5D6F-4E08-8BF7-7D95F0FD9C9B}" dt="2025-06-03T15:11:30.649" v="30" actId="47"/>
      <pc:docMkLst>
        <pc:docMk/>
      </pc:docMkLst>
      <pc:sldChg chg="addSp modSp mod">
        <pc:chgData name="Dieter Beaven" userId="9bbdb69f-69d0-4759-aa9b-5c090a2da237" providerId="ADAL" clId="{323B52D0-5D6F-4E08-8BF7-7D95F0FD9C9B}" dt="2025-06-03T15:06:18.861" v="6" actId="1076"/>
        <pc:sldMkLst>
          <pc:docMk/>
          <pc:sldMk cId="3896053727" sldId="543"/>
        </pc:sldMkLst>
        <pc:picChg chg="add mod">
          <ac:chgData name="Dieter Beaven" userId="9bbdb69f-69d0-4759-aa9b-5c090a2da237" providerId="ADAL" clId="{323B52D0-5D6F-4E08-8BF7-7D95F0FD9C9B}" dt="2025-06-03T15:06:18.861" v="6" actId="1076"/>
          <ac:picMkLst>
            <pc:docMk/>
            <pc:sldMk cId="3896053727" sldId="543"/>
            <ac:picMk id="6" creationId="{08726C0E-CA3B-4897-1F07-DA2A059BA701}"/>
          </ac:picMkLst>
        </pc:picChg>
      </pc:sldChg>
      <pc:sldChg chg="addSp delSp modSp del mod">
        <pc:chgData name="Dieter Beaven" userId="9bbdb69f-69d0-4759-aa9b-5c090a2da237" providerId="ADAL" clId="{323B52D0-5D6F-4E08-8BF7-7D95F0FD9C9B}" dt="2025-06-03T15:11:30.649" v="30" actId="47"/>
        <pc:sldMkLst>
          <pc:docMk/>
          <pc:sldMk cId="3458699803" sldId="545"/>
        </pc:sldMkLst>
      </pc:sldChg>
      <pc:sldChg chg="addSp modSp mod">
        <pc:chgData name="Dieter Beaven" userId="9bbdb69f-69d0-4759-aa9b-5c090a2da237" providerId="ADAL" clId="{323B52D0-5D6F-4E08-8BF7-7D95F0FD9C9B}" dt="2025-06-03T15:06:53.622" v="11" actId="1076"/>
        <pc:sldMkLst>
          <pc:docMk/>
          <pc:sldMk cId="4091202299" sldId="550"/>
        </pc:sldMkLst>
        <pc:picChg chg="add mod">
          <ac:chgData name="Dieter Beaven" userId="9bbdb69f-69d0-4759-aa9b-5c090a2da237" providerId="ADAL" clId="{323B52D0-5D6F-4E08-8BF7-7D95F0FD9C9B}" dt="2025-06-03T15:06:53.622" v="11" actId="1076"/>
          <ac:picMkLst>
            <pc:docMk/>
            <pc:sldMk cId="4091202299" sldId="550"/>
            <ac:picMk id="6" creationId="{BBA3E964-0201-F60B-6CBB-FC88951BF9EF}"/>
          </ac:picMkLst>
        </pc:picChg>
      </pc:sldChg>
      <pc:sldChg chg="addSp delSp modSp add mod">
        <pc:chgData name="Dieter Beaven" userId="9bbdb69f-69d0-4759-aa9b-5c090a2da237" providerId="ADAL" clId="{323B52D0-5D6F-4E08-8BF7-7D95F0FD9C9B}" dt="2025-06-03T15:11:08.318" v="29" actId="1038"/>
        <pc:sldMkLst>
          <pc:docMk/>
          <pc:sldMk cId="1166210964" sldId="551"/>
        </pc:sldMkLst>
        <pc:picChg chg="add mod">
          <ac:chgData name="Dieter Beaven" userId="9bbdb69f-69d0-4759-aa9b-5c090a2da237" providerId="ADAL" clId="{323B52D0-5D6F-4E08-8BF7-7D95F0FD9C9B}" dt="2025-06-03T15:10:08.817" v="24" actId="1076"/>
          <ac:picMkLst>
            <pc:docMk/>
            <pc:sldMk cId="1166210964" sldId="551"/>
            <ac:picMk id="8" creationId="{55575703-118C-AFF1-B13A-3D69613C6FEA}"/>
          </ac:picMkLst>
        </pc:picChg>
        <pc:picChg chg="add mod">
          <ac:chgData name="Dieter Beaven" userId="9bbdb69f-69d0-4759-aa9b-5c090a2da237" providerId="ADAL" clId="{323B52D0-5D6F-4E08-8BF7-7D95F0FD9C9B}" dt="2025-06-03T15:11:08.318" v="29" actId="1038"/>
          <ac:picMkLst>
            <pc:docMk/>
            <pc:sldMk cId="1166210964" sldId="551"/>
            <ac:picMk id="10" creationId="{09333F6A-0949-5B99-01FD-DC13E8EDEF94}"/>
          </ac:picMkLst>
        </pc:picChg>
      </pc:sldChg>
      <pc:sldChg chg="del">
        <pc:chgData name="Dieter Beaven" userId="9bbdb69f-69d0-4759-aa9b-5c090a2da237" providerId="ADAL" clId="{323B52D0-5D6F-4E08-8BF7-7D95F0FD9C9B}" dt="2025-06-03T15:06:21.601" v="7" actId="47"/>
        <pc:sldMkLst>
          <pc:docMk/>
          <pc:sldMk cId="3826585799" sldId="551"/>
        </pc:sldMkLst>
      </pc:sldChg>
      <pc:sldChg chg="del">
        <pc:chgData name="Dieter Beaven" userId="9bbdb69f-69d0-4759-aa9b-5c090a2da237" providerId="ADAL" clId="{323B52D0-5D6F-4E08-8BF7-7D95F0FD9C9B}" dt="2025-06-03T13:53:30.139" v="2" actId="47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20EB1AC4-7852-4D47-927F-B9014C1BB0AD}"/>
    <pc:docChg chg="custSel delSld modSld sldOrd">
      <pc:chgData name="Dieter Beaven" userId="9bbdb69f-69d0-4759-aa9b-5c090a2da237" providerId="ADAL" clId="{20EB1AC4-7852-4D47-927F-B9014C1BB0AD}" dt="2025-04-28T11:50:35.425" v="75" actId="47"/>
      <pc:docMkLst>
        <pc:docMk/>
      </pc:docMkLst>
      <pc:sldChg chg="del">
        <pc:chgData name="Dieter Beaven" userId="9bbdb69f-69d0-4759-aa9b-5c090a2da237" providerId="ADAL" clId="{20EB1AC4-7852-4D47-927F-B9014C1BB0AD}" dt="2025-04-28T11:48:53.491" v="27" actId="47"/>
        <pc:sldMkLst>
          <pc:docMk/>
          <pc:sldMk cId="3617830027" sldId="484"/>
        </pc:sldMkLst>
      </pc:sldChg>
      <pc:sldChg chg="del">
        <pc:chgData name="Dieter Beaven" userId="9bbdb69f-69d0-4759-aa9b-5c090a2da237" providerId="ADAL" clId="{20EB1AC4-7852-4D47-927F-B9014C1BB0AD}" dt="2025-04-28T11:49:00.517" v="30" actId="47"/>
        <pc:sldMkLst>
          <pc:docMk/>
          <pc:sldMk cId="1415099988" sldId="486"/>
        </pc:sldMkLst>
      </pc:sldChg>
      <pc:sldChg chg="modSp mod">
        <pc:chgData name="Dieter Beaven" userId="9bbdb69f-69d0-4759-aa9b-5c090a2da237" providerId="ADAL" clId="{20EB1AC4-7852-4D47-927F-B9014C1BB0AD}" dt="2025-04-28T11:49:03.657" v="35" actId="20577"/>
        <pc:sldMkLst>
          <pc:docMk/>
          <pc:sldMk cId="4161425287" sldId="488"/>
        </pc:sldMkLst>
        <pc:spChg chg="mod">
          <ac:chgData name="Dieter Beaven" userId="9bbdb69f-69d0-4759-aa9b-5c090a2da237" providerId="ADAL" clId="{20EB1AC4-7852-4D47-927F-B9014C1BB0AD}" dt="2025-04-28T11:49:03.657" v="35" actId="20577"/>
          <ac:spMkLst>
            <pc:docMk/>
            <pc:sldMk cId="4161425287" sldId="488"/>
            <ac:spMk id="3" creationId="{00000000-0000-0000-0000-000000000000}"/>
          </ac:spMkLst>
        </pc:spChg>
      </pc:sldChg>
      <pc:sldChg chg="del">
        <pc:chgData name="Dieter Beaven" userId="9bbdb69f-69d0-4759-aa9b-5c090a2da237" providerId="ADAL" clId="{20EB1AC4-7852-4D47-927F-B9014C1BB0AD}" dt="2025-04-28T11:48:51.241" v="25" actId="47"/>
        <pc:sldMkLst>
          <pc:docMk/>
          <pc:sldMk cId="3286968048" sldId="508"/>
        </pc:sldMkLst>
      </pc:sldChg>
      <pc:sldChg chg="del">
        <pc:chgData name="Dieter Beaven" userId="9bbdb69f-69d0-4759-aa9b-5c090a2da237" providerId="ADAL" clId="{20EB1AC4-7852-4D47-927F-B9014C1BB0AD}" dt="2025-04-28T11:48:51.866" v="26" actId="47"/>
        <pc:sldMkLst>
          <pc:docMk/>
          <pc:sldMk cId="2453751729" sldId="509"/>
        </pc:sldMkLst>
      </pc:sldChg>
      <pc:sldChg chg="del">
        <pc:chgData name="Dieter Beaven" userId="9bbdb69f-69d0-4759-aa9b-5c090a2da237" providerId="ADAL" clId="{20EB1AC4-7852-4D47-927F-B9014C1BB0AD}" dt="2025-04-28T11:48:54.397" v="28" actId="47"/>
        <pc:sldMkLst>
          <pc:docMk/>
          <pc:sldMk cId="3503618532" sldId="510"/>
        </pc:sldMkLst>
      </pc:sldChg>
      <pc:sldChg chg="del">
        <pc:chgData name="Dieter Beaven" userId="9bbdb69f-69d0-4759-aa9b-5c090a2da237" providerId="ADAL" clId="{20EB1AC4-7852-4D47-927F-B9014C1BB0AD}" dt="2025-04-28T11:48:58.314" v="29" actId="47"/>
        <pc:sldMkLst>
          <pc:docMk/>
          <pc:sldMk cId="988028996" sldId="511"/>
        </pc:sldMkLst>
      </pc:sldChg>
      <pc:sldChg chg="modSp mod">
        <pc:chgData name="Dieter Beaven" userId="9bbdb69f-69d0-4759-aa9b-5c090a2da237" providerId="ADAL" clId="{20EB1AC4-7852-4D47-927F-B9014C1BB0AD}" dt="2025-04-28T11:49:38.076" v="45" actId="20577"/>
        <pc:sldMkLst>
          <pc:docMk/>
          <pc:sldMk cId="2408166879" sldId="515"/>
        </pc:sldMkLst>
        <pc:spChg chg="mod">
          <ac:chgData name="Dieter Beaven" userId="9bbdb69f-69d0-4759-aa9b-5c090a2da237" providerId="ADAL" clId="{20EB1AC4-7852-4D47-927F-B9014C1BB0AD}" dt="2025-04-28T11:49:31.289" v="39" actId="6549"/>
          <ac:spMkLst>
            <pc:docMk/>
            <pc:sldMk cId="2408166879" sldId="515"/>
            <ac:spMk id="3" creationId="{00000000-0000-0000-0000-000000000000}"/>
          </ac:spMkLst>
        </pc:spChg>
        <pc:spChg chg="mod">
          <ac:chgData name="Dieter Beaven" userId="9bbdb69f-69d0-4759-aa9b-5c090a2da237" providerId="ADAL" clId="{20EB1AC4-7852-4D47-927F-B9014C1BB0AD}" dt="2025-04-28T11:49:38.076" v="45" actId="20577"/>
          <ac:spMkLst>
            <pc:docMk/>
            <pc:sldMk cId="2408166879" sldId="515"/>
            <ac:spMk id="5" creationId="{00000000-0000-0000-0000-000000000000}"/>
          </ac:spMkLst>
        </pc:spChg>
      </pc:sldChg>
      <pc:sldChg chg="delSp mod ord delAnim">
        <pc:chgData name="Dieter Beaven" userId="9bbdb69f-69d0-4759-aa9b-5c090a2da237" providerId="ADAL" clId="{20EB1AC4-7852-4D47-927F-B9014C1BB0AD}" dt="2025-04-28T11:49:56.325" v="48" actId="478"/>
        <pc:sldMkLst>
          <pc:docMk/>
          <pc:sldMk cId="639909493" sldId="517"/>
        </pc:sldMkLst>
      </pc:sldChg>
      <pc:sldChg chg="del">
        <pc:chgData name="Dieter Beaven" userId="9bbdb69f-69d0-4759-aa9b-5c090a2da237" providerId="ADAL" clId="{20EB1AC4-7852-4D47-927F-B9014C1BB0AD}" dt="2025-04-28T11:50:02.278" v="49" actId="47"/>
        <pc:sldMkLst>
          <pc:docMk/>
          <pc:sldMk cId="3271935285" sldId="518"/>
        </pc:sldMkLst>
      </pc:sldChg>
      <pc:sldChg chg="del">
        <pc:chgData name="Dieter Beaven" userId="9bbdb69f-69d0-4759-aa9b-5c090a2da237" providerId="ADAL" clId="{20EB1AC4-7852-4D47-927F-B9014C1BB0AD}" dt="2025-04-28T11:50:03.012" v="50" actId="47"/>
        <pc:sldMkLst>
          <pc:docMk/>
          <pc:sldMk cId="1774574860" sldId="519"/>
        </pc:sldMkLst>
      </pc:sldChg>
      <pc:sldChg chg="del">
        <pc:chgData name="Dieter Beaven" userId="9bbdb69f-69d0-4759-aa9b-5c090a2da237" providerId="ADAL" clId="{20EB1AC4-7852-4D47-927F-B9014C1BB0AD}" dt="2025-04-28T11:50:03.606" v="51" actId="47"/>
        <pc:sldMkLst>
          <pc:docMk/>
          <pc:sldMk cId="552854183" sldId="520"/>
        </pc:sldMkLst>
      </pc:sldChg>
      <pc:sldChg chg="del">
        <pc:chgData name="Dieter Beaven" userId="9bbdb69f-69d0-4759-aa9b-5c090a2da237" providerId="ADAL" clId="{20EB1AC4-7852-4D47-927F-B9014C1BB0AD}" dt="2025-04-28T11:50:03.996" v="52" actId="47"/>
        <pc:sldMkLst>
          <pc:docMk/>
          <pc:sldMk cId="4085786225" sldId="521"/>
        </pc:sldMkLst>
      </pc:sldChg>
      <pc:sldChg chg="del">
        <pc:chgData name="Dieter Beaven" userId="9bbdb69f-69d0-4759-aa9b-5c090a2da237" providerId="ADAL" clId="{20EB1AC4-7852-4D47-927F-B9014C1BB0AD}" dt="2025-04-28T11:50:04.293" v="53" actId="47"/>
        <pc:sldMkLst>
          <pc:docMk/>
          <pc:sldMk cId="3388251823" sldId="522"/>
        </pc:sldMkLst>
      </pc:sldChg>
      <pc:sldChg chg="del">
        <pc:chgData name="Dieter Beaven" userId="9bbdb69f-69d0-4759-aa9b-5c090a2da237" providerId="ADAL" clId="{20EB1AC4-7852-4D47-927F-B9014C1BB0AD}" dt="2025-04-28T11:50:04.621" v="54" actId="47"/>
        <pc:sldMkLst>
          <pc:docMk/>
          <pc:sldMk cId="2119668686" sldId="523"/>
        </pc:sldMkLst>
      </pc:sldChg>
      <pc:sldChg chg="del">
        <pc:chgData name="Dieter Beaven" userId="9bbdb69f-69d0-4759-aa9b-5c090a2da237" providerId="ADAL" clId="{20EB1AC4-7852-4D47-927F-B9014C1BB0AD}" dt="2025-04-28T11:50:04.677" v="55" actId="47"/>
        <pc:sldMkLst>
          <pc:docMk/>
          <pc:sldMk cId="3003572543" sldId="524"/>
        </pc:sldMkLst>
      </pc:sldChg>
      <pc:sldChg chg="del">
        <pc:chgData name="Dieter Beaven" userId="9bbdb69f-69d0-4759-aa9b-5c090a2da237" providerId="ADAL" clId="{20EB1AC4-7852-4D47-927F-B9014C1BB0AD}" dt="2025-04-28T11:50:04.880" v="56" actId="47"/>
        <pc:sldMkLst>
          <pc:docMk/>
          <pc:sldMk cId="1043338289" sldId="525"/>
        </pc:sldMkLst>
      </pc:sldChg>
      <pc:sldChg chg="del">
        <pc:chgData name="Dieter Beaven" userId="9bbdb69f-69d0-4759-aa9b-5c090a2da237" providerId="ADAL" clId="{20EB1AC4-7852-4D47-927F-B9014C1BB0AD}" dt="2025-04-28T11:50:05.286" v="57" actId="47"/>
        <pc:sldMkLst>
          <pc:docMk/>
          <pc:sldMk cId="614106908" sldId="526"/>
        </pc:sldMkLst>
      </pc:sldChg>
      <pc:sldChg chg="del">
        <pc:chgData name="Dieter Beaven" userId="9bbdb69f-69d0-4759-aa9b-5c090a2da237" providerId="ADAL" clId="{20EB1AC4-7852-4D47-927F-B9014C1BB0AD}" dt="2025-04-28T11:50:05.724" v="58" actId="47"/>
        <pc:sldMkLst>
          <pc:docMk/>
          <pc:sldMk cId="4043689342" sldId="527"/>
        </pc:sldMkLst>
      </pc:sldChg>
      <pc:sldChg chg="del">
        <pc:chgData name="Dieter Beaven" userId="9bbdb69f-69d0-4759-aa9b-5c090a2da237" providerId="ADAL" clId="{20EB1AC4-7852-4D47-927F-B9014C1BB0AD}" dt="2025-04-28T11:50:05.974" v="59" actId="47"/>
        <pc:sldMkLst>
          <pc:docMk/>
          <pc:sldMk cId="2010704142" sldId="528"/>
        </pc:sldMkLst>
      </pc:sldChg>
      <pc:sldChg chg="del">
        <pc:chgData name="Dieter Beaven" userId="9bbdb69f-69d0-4759-aa9b-5c090a2da237" providerId="ADAL" clId="{20EB1AC4-7852-4D47-927F-B9014C1BB0AD}" dt="2025-04-28T11:50:06.755" v="63" actId="47"/>
        <pc:sldMkLst>
          <pc:docMk/>
          <pc:sldMk cId="1184794428" sldId="529"/>
        </pc:sldMkLst>
      </pc:sldChg>
      <pc:sldChg chg="del">
        <pc:chgData name="Dieter Beaven" userId="9bbdb69f-69d0-4759-aa9b-5c090a2da237" providerId="ADAL" clId="{20EB1AC4-7852-4D47-927F-B9014C1BB0AD}" dt="2025-04-28T11:50:08.583" v="65" actId="47"/>
        <pc:sldMkLst>
          <pc:docMk/>
          <pc:sldMk cId="3589603480" sldId="530"/>
        </pc:sldMkLst>
      </pc:sldChg>
      <pc:sldChg chg="del">
        <pc:chgData name="Dieter Beaven" userId="9bbdb69f-69d0-4759-aa9b-5c090a2da237" providerId="ADAL" clId="{20EB1AC4-7852-4D47-927F-B9014C1BB0AD}" dt="2025-04-28T11:50:10.833" v="68" actId="47"/>
        <pc:sldMkLst>
          <pc:docMk/>
          <pc:sldMk cId="3491667478" sldId="531"/>
        </pc:sldMkLst>
      </pc:sldChg>
      <pc:sldChg chg="del">
        <pc:chgData name="Dieter Beaven" userId="9bbdb69f-69d0-4759-aa9b-5c090a2da237" providerId="ADAL" clId="{20EB1AC4-7852-4D47-927F-B9014C1BB0AD}" dt="2025-04-28T11:50:11.583" v="69" actId="47"/>
        <pc:sldMkLst>
          <pc:docMk/>
          <pc:sldMk cId="378222793" sldId="532"/>
        </pc:sldMkLst>
      </pc:sldChg>
      <pc:sldChg chg="del">
        <pc:chgData name="Dieter Beaven" userId="9bbdb69f-69d0-4759-aa9b-5c090a2da237" providerId="ADAL" clId="{20EB1AC4-7852-4D47-927F-B9014C1BB0AD}" dt="2025-04-28T11:50:12.333" v="70" actId="47"/>
        <pc:sldMkLst>
          <pc:docMk/>
          <pc:sldMk cId="2991884332" sldId="533"/>
        </pc:sldMkLst>
      </pc:sldChg>
      <pc:sldChg chg="del">
        <pc:chgData name="Dieter Beaven" userId="9bbdb69f-69d0-4759-aa9b-5c090a2da237" providerId="ADAL" clId="{20EB1AC4-7852-4D47-927F-B9014C1BB0AD}" dt="2025-04-28T11:50:30.738" v="74" actId="47"/>
        <pc:sldMkLst>
          <pc:docMk/>
          <pc:sldMk cId="2366794910" sldId="534"/>
        </pc:sldMkLst>
      </pc:sldChg>
      <pc:sldChg chg="del">
        <pc:chgData name="Dieter Beaven" userId="9bbdb69f-69d0-4759-aa9b-5c090a2da237" providerId="ADAL" clId="{20EB1AC4-7852-4D47-927F-B9014C1BB0AD}" dt="2025-04-28T11:50:06.911" v="64" actId="47"/>
        <pc:sldMkLst>
          <pc:docMk/>
          <pc:sldMk cId="2384745693" sldId="535"/>
        </pc:sldMkLst>
      </pc:sldChg>
      <pc:sldChg chg="del">
        <pc:chgData name="Dieter Beaven" userId="9bbdb69f-69d0-4759-aa9b-5c090a2da237" providerId="ADAL" clId="{20EB1AC4-7852-4D47-927F-B9014C1BB0AD}" dt="2025-04-28T11:50:13.442" v="71" actId="47"/>
        <pc:sldMkLst>
          <pc:docMk/>
          <pc:sldMk cId="3029685501" sldId="537"/>
        </pc:sldMkLst>
      </pc:sldChg>
      <pc:sldChg chg="del">
        <pc:chgData name="Dieter Beaven" userId="9bbdb69f-69d0-4759-aa9b-5c090a2da237" providerId="ADAL" clId="{20EB1AC4-7852-4D47-927F-B9014C1BB0AD}" dt="2025-04-28T11:50:09.380" v="66" actId="47"/>
        <pc:sldMkLst>
          <pc:docMk/>
          <pc:sldMk cId="1773958153" sldId="538"/>
        </pc:sldMkLst>
      </pc:sldChg>
      <pc:sldChg chg="del">
        <pc:chgData name="Dieter Beaven" userId="9bbdb69f-69d0-4759-aa9b-5c090a2da237" providerId="ADAL" clId="{20EB1AC4-7852-4D47-927F-B9014C1BB0AD}" dt="2025-04-28T11:50:14.067" v="72" actId="47"/>
        <pc:sldMkLst>
          <pc:docMk/>
          <pc:sldMk cId="292141481" sldId="539"/>
        </pc:sldMkLst>
      </pc:sldChg>
      <pc:sldChg chg="del">
        <pc:chgData name="Dieter Beaven" userId="9bbdb69f-69d0-4759-aa9b-5c090a2da237" providerId="ADAL" clId="{20EB1AC4-7852-4D47-927F-B9014C1BB0AD}" dt="2025-04-28T11:50:14.926" v="73" actId="47"/>
        <pc:sldMkLst>
          <pc:docMk/>
          <pc:sldMk cId="574890414" sldId="540"/>
        </pc:sldMkLst>
      </pc:sldChg>
      <pc:sldChg chg="del">
        <pc:chgData name="Dieter Beaven" userId="9bbdb69f-69d0-4759-aa9b-5c090a2da237" providerId="ADAL" clId="{20EB1AC4-7852-4D47-927F-B9014C1BB0AD}" dt="2025-04-28T11:50:10.192" v="67" actId="47"/>
        <pc:sldMkLst>
          <pc:docMk/>
          <pc:sldMk cId="1549002636" sldId="541"/>
        </pc:sldMkLst>
      </pc:sldChg>
      <pc:sldChg chg="del">
        <pc:chgData name="Dieter Beaven" userId="9bbdb69f-69d0-4759-aa9b-5c090a2da237" providerId="ADAL" clId="{20EB1AC4-7852-4D47-927F-B9014C1BB0AD}" dt="2025-04-28T11:50:06.583" v="62" actId="47"/>
        <pc:sldMkLst>
          <pc:docMk/>
          <pc:sldMk cId="62576503" sldId="544"/>
        </pc:sldMkLst>
      </pc:sldChg>
      <pc:sldChg chg="modSp mod">
        <pc:chgData name="Dieter Beaven" userId="9bbdb69f-69d0-4759-aa9b-5c090a2da237" providerId="ADAL" clId="{20EB1AC4-7852-4D47-927F-B9014C1BB0AD}" dt="2025-04-28T11:48:47.772" v="24" actId="20577"/>
        <pc:sldMkLst>
          <pc:docMk/>
          <pc:sldMk cId="3991975165" sldId="547"/>
        </pc:sldMkLst>
        <pc:spChg chg="mod">
          <ac:chgData name="Dieter Beaven" userId="9bbdb69f-69d0-4759-aa9b-5c090a2da237" providerId="ADAL" clId="{20EB1AC4-7852-4D47-927F-B9014C1BB0AD}" dt="2025-04-28T11:48:47.772" v="24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del">
        <pc:chgData name="Dieter Beaven" userId="9bbdb69f-69d0-4759-aa9b-5c090a2da237" providerId="ADAL" clId="{20EB1AC4-7852-4D47-927F-B9014C1BB0AD}" dt="2025-04-28T11:50:35.425" v="75" actId="47"/>
        <pc:sldMkLst>
          <pc:docMk/>
          <pc:sldMk cId="3055658135" sldId="549"/>
        </pc:sldMkLst>
      </pc:sldChg>
      <pc:sldChg chg="del">
        <pc:chgData name="Dieter Beaven" userId="9bbdb69f-69d0-4759-aa9b-5c090a2da237" providerId="ADAL" clId="{20EB1AC4-7852-4D47-927F-B9014C1BB0AD}" dt="2025-04-28T11:50:06.193" v="60" actId="47"/>
        <pc:sldMkLst>
          <pc:docMk/>
          <pc:sldMk cId="2975711913" sldId="553"/>
        </pc:sldMkLst>
      </pc:sldChg>
      <pc:sldChg chg="del">
        <pc:chgData name="Dieter Beaven" userId="9bbdb69f-69d0-4759-aa9b-5c090a2da237" providerId="ADAL" clId="{20EB1AC4-7852-4D47-927F-B9014C1BB0AD}" dt="2025-04-28T11:50:06.396" v="61" actId="47"/>
        <pc:sldMkLst>
          <pc:docMk/>
          <pc:sldMk cId="867903649" sldId="55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F2399-CD51-4C4C-BC34-03B9F40F9CF8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11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2: </a:t>
            </a:r>
            <a:r>
              <a:rPr lang="en-GB" dirty="0">
                <a:solidFill>
                  <a:schemeClr val="accent5"/>
                </a:solidFill>
              </a:rPr>
              <a:t>Quadratics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Completing The Square 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033AC-846C-1B51-B0D6-66FCEF519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A33E61B-5971-C1CA-63B6-84D4E8CD15B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91569A6F-F775-6BAD-E18A-F451C7CF95D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4CF18F9-8040-27F2-298F-E639F1017697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BA3E964-0201-F60B-6CBB-FC88951BF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52257"/>
            <a:ext cx="762000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02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55575703-118C-AFF1-B13A-3D69613C6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908720"/>
            <a:ext cx="5133975" cy="5334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333F6A-0949-5B99-01FD-DC13E8EDE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3" y="980728"/>
            <a:ext cx="38766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10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Completing the Square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55576" y="908720"/>
                <a:ext cx="777686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“Completing the square” means putting a quadratic in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GB" dirty="0"/>
              </a:p>
              <a:p>
                <a:r>
                  <a:rPr lang="en-GB" dirty="0"/>
                  <a:t>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The </a:t>
                </a:r>
                <a:r>
                  <a:rPr lang="en-GB" b="1" dirty="0"/>
                  <a:t>underlying reason we do this is because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b="1" dirty="0"/>
                  <a:t> only appears once in the expression</a:t>
                </a:r>
                <a:r>
                  <a:rPr lang="en-GB" dirty="0"/>
                  <a:t> (e.g.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GB" dirty="0"/>
                  <a:t> vs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en-GB" dirty="0"/>
                  <a:t>), which makes it algebraically easier to handle. This has a number of consequences: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908720"/>
                <a:ext cx="7776864" cy="1754326"/>
              </a:xfrm>
              <a:prstGeom prst="rect">
                <a:avLst/>
              </a:prstGeom>
              <a:blipFill>
                <a:blip r:embed="rId2"/>
                <a:stretch>
                  <a:fillRect l="-705" t="-1736" b="-45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755576" y="3006423"/>
            <a:ext cx="3618765" cy="369332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/>
              <a:t>a. Solving Quadratics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55576" y="3573016"/>
                <a:ext cx="345638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If we have a completed square: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−7=0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we saw at the start of the chapter how we could rearrange to make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the subject. </a:t>
                </a:r>
              </a:p>
              <a:p>
                <a:r>
                  <a:rPr lang="en-GB" dirty="0"/>
                  <a:t>Indeed using the quadratic formula is actually solving the quadratic by completing the square – it’s just someone has done the work for us already!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573016"/>
                <a:ext cx="3456384" cy="2862322"/>
              </a:xfrm>
              <a:prstGeom prst="rect">
                <a:avLst/>
              </a:prstGeom>
              <a:blipFill>
                <a:blip r:embed="rId3"/>
                <a:stretch>
                  <a:fillRect l="-1587" t="-1064" r="-2822" b="-23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4894788" y="3006423"/>
            <a:ext cx="3618765" cy="369332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/>
              <a:t>b. Sketching Quadratics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788024" y="3573016"/>
                <a:ext cx="42434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We’ll see later that 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, then the minimum point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3573016"/>
                <a:ext cx="4243401" cy="646331"/>
              </a:xfrm>
              <a:prstGeom prst="rect">
                <a:avLst/>
              </a:prstGeom>
              <a:blipFill>
                <a:blip r:embed="rId4"/>
                <a:stretch>
                  <a:fillRect l="-1148" t="-471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4894787" y="4503756"/>
            <a:ext cx="3618765" cy="369332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/>
              <a:t>c. In integration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788024" y="4988035"/>
                <a:ext cx="4355976" cy="1649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In Further Maths, completing the square allows us to ‘integrate’ expressions like: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(you will cover integration later this module)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4988035"/>
                <a:ext cx="4355976" cy="1649875"/>
              </a:xfrm>
              <a:prstGeom prst="rect">
                <a:avLst/>
              </a:prstGeom>
              <a:blipFill>
                <a:blip r:embed="rId5"/>
                <a:stretch>
                  <a:fillRect l="-1119" t="-1845" r="-280" b="-47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142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 animBg="1"/>
      <p:bldP spid="30" grpId="0"/>
      <p:bldP spid="31" grpId="0" animBg="1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Completing the Square Recap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724692" y="734549"/>
                <a:ext cx="3240360" cy="3265061"/>
              </a:xfrm>
              <a:prstGeom prst="rect">
                <a:avLst/>
              </a:prstGeom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600" b="1" dirty="0"/>
                  <a:t>Textbook Note:</a:t>
                </a:r>
              </a:p>
              <a:p>
                <a:r>
                  <a:rPr lang="en-GB" sz="1600" dirty="0"/>
                  <a:t>The textbook uses the formula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  <a:p>
                <a:r>
                  <a:rPr lang="en-GB" sz="1600" dirty="0"/>
                  <a:t>and similarly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600" dirty="0"/>
              </a:p>
              <a:p>
                <a:r>
                  <a:rPr lang="en-GB" sz="1600" dirty="0"/>
                  <a:t>My personal judgement is that it’s </a:t>
                </a:r>
                <a:r>
                  <a:rPr lang="en-GB" sz="1600" u="sng" dirty="0"/>
                  <a:t>not</a:t>
                </a:r>
                <a:r>
                  <a:rPr lang="en-GB" sz="1600" dirty="0"/>
                  <a:t> worth memorising these and you should instead think through the steps. Even the textbook agrees!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692" y="734549"/>
                <a:ext cx="3240360" cy="32650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5536" y="980728"/>
                <a:ext cx="4968552" cy="22222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Expand:</a:t>
                </a:r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𝟏𝟖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+81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+25</m:t>
                      </m:r>
                    </m:oMath>
                  </m:oMathPara>
                </a14:m>
                <a:endParaRPr lang="en-GB" i="1" dirty="0"/>
              </a:p>
              <a:p>
                <a:r>
                  <a:rPr lang="en-GB" dirty="0"/>
                  <a:t>What do you notice about the relationship between the bold numbers?</a:t>
                </a:r>
              </a:p>
              <a:p>
                <a:r>
                  <a:rPr lang="en-GB" b="1" dirty="0"/>
                  <a:t>The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b="1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GB" b="1" dirty="0"/>
                  <a:t> is half the coefficient of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b="1" dirty="0"/>
                  <a:t> in the expansion.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980728"/>
                <a:ext cx="4968552" cy="2222211"/>
              </a:xfrm>
              <a:prstGeom prst="rect">
                <a:avLst/>
              </a:prstGeom>
              <a:blipFill>
                <a:blip r:embed="rId3"/>
                <a:stretch>
                  <a:fillRect l="-1104" t="-1648" r="-982" b="-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5536" y="3491778"/>
                <a:ext cx="446449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Therefore if we had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+12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, how could we write it in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+12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</m:d>
                        </m:e>
                        <m:sup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𝟑𝟔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491778"/>
                <a:ext cx="4464496" cy="1015663"/>
              </a:xfrm>
              <a:prstGeom prst="rect">
                <a:avLst/>
              </a:prstGeom>
              <a:blipFill>
                <a:blip r:embed="rId4"/>
                <a:stretch>
                  <a:fillRect l="-1230" t="-36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79246" y="4135032"/>
                <a:ext cx="3312368" cy="83099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+6</m:t>
                            </m:r>
                          </m:e>
                        </m:d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+12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+36</m:t>
                    </m:r>
                  </m:oMath>
                </a14:m>
                <a:r>
                  <a:rPr lang="en-GB" sz="1600" dirty="0"/>
                  <a:t>, we want to discard the 36, so ‘throw it away’ by subtracting.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246" y="4135032"/>
                <a:ext cx="3312368" cy="830997"/>
              </a:xfrm>
              <a:prstGeom prst="rect">
                <a:avLst/>
              </a:prstGeom>
              <a:blipFill>
                <a:blip r:embed="rId5"/>
                <a:stretch>
                  <a:fillRect l="-547" t="-709" r="-547" b="-63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4571428" y="4293096"/>
            <a:ext cx="807818" cy="257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95536" y="4844017"/>
                <a:ext cx="4464496" cy="1871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Further Examples: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d>
                        </m:e>
                        <m:sup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𝟏𝟔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e>
                        <m:sup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  <m:oMath xmlns:m="http://schemas.openxmlformats.org/officeDocument/2006/math"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                         =</m:t>
                      </m:r>
                      <m:sSup>
                        <m:sSup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e>
                        <m:sup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GB" sz="24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844017"/>
                <a:ext cx="4464496" cy="1871666"/>
              </a:xfrm>
              <a:prstGeom prst="rect">
                <a:avLst/>
              </a:prstGeom>
              <a:blipFill>
                <a:blip r:embed="rId6"/>
                <a:stretch>
                  <a:fillRect l="-1230" t="-19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94404" y="5236056"/>
                <a:ext cx="3312368" cy="85209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Notice that despite the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600" dirty="0"/>
                  <a:t> being negative, we still subtract after the bracket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600" dirty="0"/>
                  <a:t> is positive.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404" y="5236056"/>
                <a:ext cx="3312368" cy="852093"/>
              </a:xfrm>
              <a:prstGeom prst="rect">
                <a:avLst/>
              </a:prstGeom>
              <a:blipFill>
                <a:blip r:embed="rId7"/>
                <a:stretch>
                  <a:fillRect l="-731" t="-694" b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H="1" flipV="1">
            <a:off x="4397829" y="5704114"/>
            <a:ext cx="1106697" cy="15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16375" y="2599062"/>
            <a:ext cx="4924882" cy="7247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27784" y="1267382"/>
            <a:ext cx="2205473" cy="3872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27784" y="1645213"/>
            <a:ext cx="2205473" cy="3872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19990" y="4106656"/>
            <a:ext cx="2122981" cy="5088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957261" y="5152570"/>
            <a:ext cx="2251882" cy="3758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957261" y="5542152"/>
            <a:ext cx="2251882" cy="3758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494934" y="5915809"/>
            <a:ext cx="2251882" cy="8188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6317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70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" fill="hold">
                      <p:stCondLst>
                        <p:cond delay="0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/>
      <p:bldP spid="11" grpId="0"/>
      <p:bldP spid="12" grpId="0" animBg="1"/>
      <p:bldP spid="15" grpId="0" animBg="1"/>
      <p:bldP spid="16" grpId="0" animBg="1"/>
      <p:bldP spid="17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Completing the Square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3594" y="976309"/>
                <a:ext cx="5616624" cy="400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Express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+12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en-GB" sz="2000" dirty="0"/>
                  <a:t> in the form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94" y="976309"/>
                <a:ext cx="5616624" cy="400110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5536" y="1556792"/>
                <a:ext cx="4757035" cy="187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+7</m:t>
                      </m:r>
                    </m:oMath>
                    <m:oMath xmlns:m="http://schemas.openxmlformats.org/officeDocument/2006/math"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+7</m:t>
                      </m:r>
                    </m:oMath>
                    <m:oMath xmlns:m="http://schemas.openxmlformats.org/officeDocument/2006/math"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d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−18+7</m:t>
                      </m:r>
                    </m:oMath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d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−11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556792"/>
                <a:ext cx="4757035" cy="18713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798390" y="1510995"/>
                <a:ext cx="3040810" cy="92333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/>
                  <a:t>Factorise out coefficient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. You can leave the constant term outside the bracket.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390" y="1510995"/>
                <a:ext cx="3040810" cy="923330"/>
              </a:xfrm>
              <a:prstGeom prst="rect">
                <a:avLst/>
              </a:prstGeom>
              <a:blipFill>
                <a:blip r:embed="rId4"/>
                <a:stretch>
                  <a:fillRect l="-1193" t="-2581" r="-2187" b="-83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5076056" y="1772816"/>
            <a:ext cx="722334" cy="199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98390" y="2647351"/>
            <a:ext cx="2808312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Complete the square inside the bracket (you should have two sets of brackets)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833257" y="2307771"/>
            <a:ext cx="965133" cy="754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98390" y="3754845"/>
            <a:ext cx="280831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Expand out outer bracket.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717143" y="2801257"/>
            <a:ext cx="1081247" cy="1199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390901" y="1506627"/>
            <a:ext cx="3247731" cy="4774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390901" y="2000747"/>
            <a:ext cx="3247731" cy="4774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390901" y="2480003"/>
            <a:ext cx="3247731" cy="4184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90901" y="2898435"/>
            <a:ext cx="3247731" cy="5438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53594" y="4373808"/>
                <a:ext cx="6422662" cy="400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Express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000" dirty="0"/>
                  <a:t> in the form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0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94" y="4373808"/>
                <a:ext cx="6422662" cy="400110"/>
              </a:xfrm>
              <a:prstGeom prst="rect">
                <a:avLst/>
              </a:prstGeom>
              <a:blipFill>
                <a:blip r:embed="rId5"/>
                <a:stretch>
                  <a:fillRect b="-5556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09959" y="4838765"/>
                <a:ext cx="4757035" cy="19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=−3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=−3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=−3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=−3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+3+5</m:t>
                      </m:r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=8−3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59" y="4838765"/>
                <a:ext cx="4757035" cy="19865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1521999" y="4848625"/>
            <a:ext cx="3183352" cy="4028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521999" y="5251451"/>
            <a:ext cx="3183352" cy="4028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521999" y="5654277"/>
            <a:ext cx="3183352" cy="3845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21999" y="6035219"/>
            <a:ext cx="3183352" cy="3592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521999" y="6399842"/>
            <a:ext cx="3183352" cy="3592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798390" y="5206786"/>
                <a:ext cx="3040810" cy="64633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/>
                  <a:t>It may help to write in the form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dirty="0"/>
                  <a:t> first.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390" y="5206786"/>
                <a:ext cx="3040810" cy="646331"/>
              </a:xfrm>
              <a:prstGeom prst="rect">
                <a:avLst/>
              </a:prstGeom>
              <a:blipFill>
                <a:blip r:embed="rId7"/>
                <a:stretch>
                  <a:fillRect l="-1193" t="-2727" b="-1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 flipH="1" flipV="1">
            <a:off x="4864100" y="5041900"/>
            <a:ext cx="934291" cy="54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7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Test Your Understanding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3594" y="976309"/>
                <a:ext cx="5616624" cy="400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Express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−18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GB" sz="2000" dirty="0"/>
                  <a:t> in the form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94" y="976309"/>
                <a:ext cx="5616624" cy="400110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75656" y="1544092"/>
                <a:ext cx="3888432" cy="1617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−27+4</m:t>
                      </m:r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−23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544092"/>
                <a:ext cx="3888432" cy="16171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1230" y="3573016"/>
                <a:ext cx="5616624" cy="40011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Express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−5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GB" sz="2000" dirty="0"/>
                  <a:t> in the form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30" y="3573016"/>
                <a:ext cx="5616624" cy="400110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60364" y="4219776"/>
                <a:ext cx="3888432" cy="1986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=−5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+20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=−5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=−5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=−5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+20+3</m:t>
                      </m:r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=23−5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364" y="4219776"/>
                <a:ext cx="3888432" cy="19865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258599" y="1584724"/>
            <a:ext cx="3138901" cy="16156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58599" y="4219776"/>
            <a:ext cx="3138901" cy="20895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700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Solving by Completing the Square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9552" y="970182"/>
                <a:ext cx="5616624" cy="707886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Solve the equation: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−18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+4=0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970182"/>
                <a:ext cx="561662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21172" y="1831662"/>
                <a:ext cx="3888432" cy="4353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−9+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−3=±</m:t>
                      </m:r>
                      <m:rad>
                        <m:radPr>
                          <m:degHide m:val="on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num>
                            <m:den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=3±</m:t>
                      </m:r>
                      <m:rad>
                        <m:radPr>
                          <m:degHide m:val="on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num>
                            <m:den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72" y="1831662"/>
                <a:ext cx="3888432" cy="43535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295599" y="1799084"/>
            <a:ext cx="3276401" cy="8298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First step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95027" y="2628900"/>
            <a:ext cx="3276401" cy="35889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And the rest…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417390" y="1926045"/>
                <a:ext cx="3307510" cy="286232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Note</a:t>
                </a:r>
                <a:r>
                  <a:rPr lang="en-GB" dirty="0"/>
                  <a:t>: Previously we factorised out the 3. This is because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−18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GB" dirty="0"/>
                  <a:t> on its own is an </a:t>
                </a:r>
                <a:r>
                  <a:rPr lang="en-GB" b="1" dirty="0"/>
                  <a:t>expression, </a:t>
                </a:r>
                <a:r>
                  <a:rPr lang="en-GB" dirty="0"/>
                  <a:t>so dividing by 3 (instead of factorising) would change the expression.</a:t>
                </a:r>
              </a:p>
              <a:p>
                <a:endParaRPr lang="en-GB" dirty="0"/>
              </a:p>
              <a:p>
                <a:r>
                  <a:rPr lang="en-GB" dirty="0"/>
                  <a:t>However, in an equation, we can divide both sides by 3 without affecting the solutions.</a:t>
                </a: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390" y="1926045"/>
                <a:ext cx="3307510" cy="2862322"/>
              </a:xfrm>
              <a:prstGeom prst="rect">
                <a:avLst/>
              </a:prstGeom>
              <a:blipFill>
                <a:blip r:embed="rId4"/>
                <a:stretch>
                  <a:fillRect l="-1282" t="-846" b="-21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797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Proving the Quadratic Formula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9444" y="866428"/>
                <a:ext cx="5616624" cy="599651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If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2000" dirty="0"/>
                  <a:t>, prove that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GB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44" y="866428"/>
                <a:ext cx="5616624" cy="5996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468190" y="1710145"/>
            <a:ext cx="330751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Just use exactly the same method as you usually would!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9552" y="1710145"/>
                <a:ext cx="4608512" cy="4111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𝑎𝑐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710145"/>
                <a:ext cx="4608512" cy="41119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1331499" y="2057400"/>
            <a:ext cx="2821401" cy="3759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3990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2.2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90872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 dirty="0"/>
              <a:t>Page 8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988840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166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8726C0E-CA3B-4897-1F07-DA2A059BA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40" y="908720"/>
            <a:ext cx="734377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78994C-A71F-42AC-8C1A-2D47B8B074D2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3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61759</TotalTime>
  <Words>863</Words>
  <Application>Microsoft Office PowerPoint</Application>
  <PresentationFormat>On-screen Show (4:3)</PresentationFormat>
  <Paragraphs>87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Office Theme</vt:lpstr>
      <vt:lpstr>P1 Chapter 2: Quadratics  Completing The Square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1284</cp:revision>
  <dcterms:created xsi:type="dcterms:W3CDTF">2013-02-28T07:36:55Z</dcterms:created>
  <dcterms:modified xsi:type="dcterms:W3CDTF">2025-06-23T12:53:55Z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