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702" r:id="rId5"/>
    <p:sldId id="533" r:id="rId6"/>
    <p:sldId id="714" r:id="rId7"/>
    <p:sldId id="712" r:id="rId8"/>
    <p:sldId id="713" r:id="rId9"/>
    <p:sldId id="703" r:id="rId10"/>
    <p:sldId id="715" r:id="rId11"/>
    <p:sldId id="716" r:id="rId12"/>
    <p:sldId id="532" r:id="rId13"/>
    <p:sldId id="71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E49EC-9EB0-4DEB-8342-13D94753044A}" v="6" dt="2025-06-18T15:38:29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290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4EAE49EC-9EB0-4DEB-8342-13D94753044A}"/>
    <pc:docChg chg="undo custSel addSld delSld modSld">
      <pc:chgData name="Dieter Beaven" userId="9bbdb69f-69d0-4759-aa9b-5c090a2da237" providerId="ADAL" clId="{4EAE49EC-9EB0-4DEB-8342-13D94753044A}" dt="2025-06-20T14:55:59.015" v="77" actId="47"/>
      <pc:docMkLst>
        <pc:docMk/>
      </pc:docMkLst>
      <pc:sldChg chg="addSp modSp mod">
        <pc:chgData name="Dieter Beaven" userId="9bbdb69f-69d0-4759-aa9b-5c090a2da237" providerId="ADAL" clId="{4EAE49EC-9EB0-4DEB-8342-13D94753044A}" dt="2025-06-20T14:52:52.168" v="71" actId="1035"/>
        <pc:sldMkLst>
          <pc:docMk/>
          <pc:sldMk cId="464788855" sldId="532"/>
        </pc:sldMkLst>
        <pc:picChg chg="add mod">
          <ac:chgData name="Dieter Beaven" userId="9bbdb69f-69d0-4759-aa9b-5c090a2da237" providerId="ADAL" clId="{4EAE49EC-9EB0-4DEB-8342-13D94753044A}" dt="2025-06-20T14:52:52.168" v="71" actId="1035"/>
          <ac:picMkLst>
            <pc:docMk/>
            <pc:sldMk cId="464788855" sldId="532"/>
            <ac:picMk id="6" creationId="{3357D779-D54D-5FFA-A691-D781EFBB318F}"/>
          </ac:picMkLst>
        </pc:picChg>
      </pc:sldChg>
      <pc:sldChg chg="addSp delSp modSp mod">
        <pc:chgData name="Dieter Beaven" userId="9bbdb69f-69d0-4759-aa9b-5c090a2da237" providerId="ADAL" clId="{4EAE49EC-9EB0-4DEB-8342-13D94753044A}" dt="2025-06-18T15:43:10.087" v="67" actId="1035"/>
        <pc:sldMkLst>
          <pc:docMk/>
          <pc:sldMk cId="173887519" sldId="533"/>
        </pc:sldMkLst>
        <pc:picChg chg="add mod">
          <ac:chgData name="Dieter Beaven" userId="9bbdb69f-69d0-4759-aa9b-5c090a2da237" providerId="ADAL" clId="{4EAE49EC-9EB0-4DEB-8342-13D94753044A}" dt="2025-06-18T15:43:10.087" v="67" actId="1035"/>
          <ac:picMkLst>
            <pc:docMk/>
            <pc:sldMk cId="173887519" sldId="533"/>
            <ac:picMk id="8" creationId="{9C1D5CCA-7DFE-A852-B155-EF9E42D51094}"/>
          </ac:picMkLst>
        </pc:picChg>
      </pc:sldChg>
      <pc:sldChg chg="addSp modSp mod">
        <pc:chgData name="Dieter Beaven" userId="9bbdb69f-69d0-4759-aa9b-5c090a2da237" providerId="ADAL" clId="{4EAE49EC-9EB0-4DEB-8342-13D94753044A}" dt="2025-06-18T15:36:34.747" v="17" actId="1076"/>
        <pc:sldMkLst>
          <pc:docMk/>
          <pc:sldMk cId="3196350854" sldId="703"/>
        </pc:sldMkLst>
        <pc:picChg chg="add mod">
          <ac:chgData name="Dieter Beaven" userId="9bbdb69f-69d0-4759-aa9b-5c090a2da237" providerId="ADAL" clId="{4EAE49EC-9EB0-4DEB-8342-13D94753044A}" dt="2025-06-18T15:36:34.747" v="17" actId="1076"/>
          <ac:picMkLst>
            <pc:docMk/>
            <pc:sldMk cId="3196350854" sldId="703"/>
            <ac:picMk id="6" creationId="{EB6BFEDA-961C-C799-B58B-360E78179228}"/>
          </ac:picMkLst>
        </pc:picChg>
      </pc:sldChg>
      <pc:sldChg chg="addSp delSp modSp mod">
        <pc:chgData name="Dieter Beaven" userId="9bbdb69f-69d0-4759-aa9b-5c090a2da237" providerId="ADAL" clId="{4EAE49EC-9EB0-4DEB-8342-13D94753044A}" dt="2025-06-18T15:34:59.256" v="6" actId="1036"/>
        <pc:sldMkLst>
          <pc:docMk/>
          <pc:sldMk cId="1756658491" sldId="712"/>
        </pc:sldMkLst>
        <pc:picChg chg="add mod">
          <ac:chgData name="Dieter Beaven" userId="9bbdb69f-69d0-4759-aa9b-5c090a2da237" providerId="ADAL" clId="{4EAE49EC-9EB0-4DEB-8342-13D94753044A}" dt="2025-06-18T15:34:59.256" v="6" actId="1036"/>
          <ac:picMkLst>
            <pc:docMk/>
            <pc:sldMk cId="1756658491" sldId="712"/>
            <ac:picMk id="8" creationId="{294E3A67-7B53-6501-7BB3-FE824F15F6B1}"/>
          </ac:picMkLst>
        </pc:picChg>
      </pc:sldChg>
      <pc:sldChg chg="addSp delSp modSp mod">
        <pc:chgData name="Dieter Beaven" userId="9bbdb69f-69d0-4759-aa9b-5c090a2da237" providerId="ADAL" clId="{4EAE49EC-9EB0-4DEB-8342-13D94753044A}" dt="2025-06-18T15:37:40.982" v="30" actId="1036"/>
        <pc:sldMkLst>
          <pc:docMk/>
          <pc:sldMk cId="1336369231" sldId="713"/>
        </pc:sldMkLst>
        <pc:picChg chg="add mod">
          <ac:chgData name="Dieter Beaven" userId="9bbdb69f-69d0-4759-aa9b-5c090a2da237" providerId="ADAL" clId="{4EAE49EC-9EB0-4DEB-8342-13D94753044A}" dt="2025-06-18T15:37:40.982" v="30" actId="1036"/>
          <ac:picMkLst>
            <pc:docMk/>
            <pc:sldMk cId="1336369231" sldId="713"/>
            <ac:picMk id="8" creationId="{490DA4BE-420D-FAC9-B907-0D1BF8EA08A2}"/>
          </ac:picMkLst>
        </pc:picChg>
      </pc:sldChg>
      <pc:sldChg chg="addSp delSp modSp add mod">
        <pc:chgData name="Dieter Beaven" userId="9bbdb69f-69d0-4759-aa9b-5c090a2da237" providerId="ADAL" clId="{4EAE49EC-9EB0-4DEB-8342-13D94753044A}" dt="2025-06-18T15:43:04.291" v="64" actId="1036"/>
        <pc:sldMkLst>
          <pc:docMk/>
          <pc:sldMk cId="2980132614" sldId="714"/>
        </pc:sldMkLst>
        <pc:picChg chg="add mod">
          <ac:chgData name="Dieter Beaven" userId="9bbdb69f-69d0-4759-aa9b-5c090a2da237" providerId="ADAL" clId="{4EAE49EC-9EB0-4DEB-8342-13D94753044A}" dt="2025-06-18T15:43:04.291" v="64" actId="1036"/>
          <ac:picMkLst>
            <pc:docMk/>
            <pc:sldMk cId="2980132614" sldId="714"/>
            <ac:picMk id="10" creationId="{1FECB070-8E09-8E47-51DE-AF8858AECC9E}"/>
          </ac:picMkLst>
        </pc:picChg>
      </pc:sldChg>
      <pc:sldChg chg="addSp delSp modSp add mod">
        <pc:chgData name="Dieter Beaven" userId="9bbdb69f-69d0-4759-aa9b-5c090a2da237" providerId="ADAL" clId="{4EAE49EC-9EB0-4DEB-8342-13D94753044A}" dt="2025-06-18T15:37:34.873" v="28" actId="1035"/>
        <pc:sldMkLst>
          <pc:docMk/>
          <pc:sldMk cId="4034849542" sldId="715"/>
        </pc:sldMkLst>
        <pc:picChg chg="add mod">
          <ac:chgData name="Dieter Beaven" userId="9bbdb69f-69d0-4759-aa9b-5c090a2da237" providerId="ADAL" clId="{4EAE49EC-9EB0-4DEB-8342-13D94753044A}" dt="2025-06-18T15:37:34.873" v="28" actId="1035"/>
          <ac:picMkLst>
            <pc:docMk/>
            <pc:sldMk cId="4034849542" sldId="715"/>
            <ac:picMk id="7" creationId="{E8B0E1EB-E1A2-29CF-6507-BE2F845F763B}"/>
          </ac:picMkLst>
        </pc:picChg>
      </pc:sldChg>
      <pc:sldChg chg="addSp modSp add mod">
        <pc:chgData name="Dieter Beaven" userId="9bbdb69f-69d0-4759-aa9b-5c090a2da237" providerId="ADAL" clId="{4EAE49EC-9EB0-4DEB-8342-13D94753044A}" dt="2025-06-18T15:38:25.262" v="32" actId="1076"/>
        <pc:sldMkLst>
          <pc:docMk/>
          <pc:sldMk cId="1321217608" sldId="716"/>
        </pc:sldMkLst>
        <pc:picChg chg="add mod">
          <ac:chgData name="Dieter Beaven" userId="9bbdb69f-69d0-4759-aa9b-5c090a2da237" providerId="ADAL" clId="{4EAE49EC-9EB0-4DEB-8342-13D94753044A}" dt="2025-06-18T15:38:25.262" v="32" actId="1076"/>
          <ac:picMkLst>
            <pc:docMk/>
            <pc:sldMk cId="1321217608" sldId="716"/>
            <ac:picMk id="6" creationId="{C63C56E8-476B-D4BF-2DF8-B9169A6FEAA8}"/>
          </ac:picMkLst>
        </pc:picChg>
      </pc:sldChg>
      <pc:sldChg chg="add del">
        <pc:chgData name="Dieter Beaven" userId="9bbdb69f-69d0-4759-aa9b-5c090a2da237" providerId="ADAL" clId="{4EAE49EC-9EB0-4DEB-8342-13D94753044A}" dt="2025-06-18T15:38:28.122" v="33" actId="47"/>
        <pc:sldMkLst>
          <pc:docMk/>
          <pc:sldMk cId="2595440709" sldId="717"/>
        </pc:sldMkLst>
      </pc:sldChg>
      <pc:sldChg chg="addSp modSp add mod">
        <pc:chgData name="Dieter Beaven" userId="9bbdb69f-69d0-4759-aa9b-5c090a2da237" providerId="ADAL" clId="{4EAE49EC-9EB0-4DEB-8342-13D94753044A}" dt="2025-06-20T14:55:55.466" v="76" actId="1036"/>
        <pc:sldMkLst>
          <pc:docMk/>
          <pc:sldMk cId="3936276159" sldId="717"/>
        </pc:sldMkLst>
        <pc:picChg chg="add mod">
          <ac:chgData name="Dieter Beaven" userId="9bbdb69f-69d0-4759-aa9b-5c090a2da237" providerId="ADAL" clId="{4EAE49EC-9EB0-4DEB-8342-13D94753044A}" dt="2025-06-20T14:55:55.466" v="76" actId="1036"/>
          <ac:picMkLst>
            <pc:docMk/>
            <pc:sldMk cId="3936276159" sldId="717"/>
            <ac:picMk id="6" creationId="{39657132-38E7-5FB6-8E9A-AFCE9EEC674C}"/>
          </ac:picMkLst>
        </pc:picChg>
      </pc:sldChg>
      <pc:sldChg chg="add del">
        <pc:chgData name="Dieter Beaven" userId="9bbdb69f-69d0-4759-aa9b-5c090a2da237" providerId="ADAL" clId="{4EAE49EC-9EB0-4DEB-8342-13D94753044A}" dt="2025-06-20T14:55:59.015" v="77" actId="47"/>
        <pc:sldMkLst>
          <pc:docMk/>
          <pc:sldMk cId="127673660" sldId="718"/>
        </pc:sldMkLst>
      </pc:sldChg>
    </pc:docChg>
  </pc:docChgLst>
  <pc:docChgLst>
    <pc:chgData name="Dieter Beaven" userId="9bbdb69f-69d0-4759-aa9b-5c090a2da237" providerId="ADAL" clId="{D6904693-DD2A-4A62-BD52-2109273F1217}"/>
    <pc:docChg chg="custSel modSld">
      <pc:chgData name="Dieter Beaven" userId="9bbdb69f-69d0-4759-aa9b-5c090a2da237" providerId="ADAL" clId="{D6904693-DD2A-4A62-BD52-2109273F1217}" dt="2025-04-24T16:03:46.260" v="11" actId="6549"/>
      <pc:docMkLst>
        <pc:docMk/>
      </pc:docMkLst>
      <pc:sldChg chg="delSp mod">
        <pc:chgData name="Dieter Beaven" userId="9bbdb69f-69d0-4759-aa9b-5c090a2da237" providerId="ADAL" clId="{D6904693-DD2A-4A62-BD52-2109273F1217}" dt="2025-04-24T16:03:38.545" v="4" actId="478"/>
        <pc:sldMkLst>
          <pc:docMk/>
          <pc:sldMk cId="464788855" sldId="532"/>
        </pc:sldMkLst>
      </pc:sldChg>
      <pc:sldChg chg="delSp mod">
        <pc:chgData name="Dieter Beaven" userId="9bbdb69f-69d0-4759-aa9b-5c090a2da237" providerId="ADAL" clId="{D6904693-DD2A-4A62-BD52-2109273F1217}" dt="2025-04-24T16:03:29.578" v="0" actId="478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D6904693-DD2A-4A62-BD52-2109273F1217}" dt="2025-04-24T16:03:46.260" v="11" actId="6549"/>
        <pc:sldMkLst>
          <pc:docMk/>
          <pc:sldMk cId="3923336104" sldId="702"/>
        </pc:sldMkLst>
        <pc:spChg chg="mod">
          <ac:chgData name="Dieter Beaven" userId="9bbdb69f-69d0-4759-aa9b-5c090a2da237" providerId="ADAL" clId="{D6904693-DD2A-4A62-BD52-2109273F1217}" dt="2025-04-24T16:03:46.260" v="11" actId="6549"/>
          <ac:spMkLst>
            <pc:docMk/>
            <pc:sldMk cId="3923336104" sldId="702"/>
            <ac:spMk id="2" creationId="{00000000-0000-0000-0000-000000000000}"/>
          </ac:spMkLst>
        </pc:spChg>
      </pc:sldChg>
      <pc:sldChg chg="delSp mod">
        <pc:chgData name="Dieter Beaven" userId="9bbdb69f-69d0-4759-aa9b-5c090a2da237" providerId="ADAL" clId="{D6904693-DD2A-4A62-BD52-2109273F1217}" dt="2025-04-24T16:03:33.838" v="3" actId="478"/>
        <pc:sldMkLst>
          <pc:docMk/>
          <pc:sldMk cId="3196350854" sldId="703"/>
        </pc:sldMkLst>
      </pc:sldChg>
      <pc:sldChg chg="delSp mod">
        <pc:chgData name="Dieter Beaven" userId="9bbdb69f-69d0-4759-aa9b-5c090a2da237" providerId="ADAL" clId="{D6904693-DD2A-4A62-BD52-2109273F1217}" dt="2025-04-24T16:03:31.160" v="1" actId="478"/>
        <pc:sldMkLst>
          <pc:docMk/>
          <pc:sldMk cId="1756658491" sldId="712"/>
        </pc:sldMkLst>
      </pc:sldChg>
      <pc:sldChg chg="delSp mod">
        <pc:chgData name="Dieter Beaven" userId="9bbdb69f-69d0-4759-aa9b-5c090a2da237" providerId="ADAL" clId="{D6904693-DD2A-4A62-BD52-2109273F1217}" dt="2025-04-24T16:03:32.718" v="2" actId="478"/>
        <pc:sldMkLst>
          <pc:docMk/>
          <pc:sldMk cId="1336369231" sldId="713"/>
        </pc:sldMkLst>
      </pc:sldChg>
    </pc:docChg>
  </pc:docChgLst>
  <pc:docChgLst>
    <pc:chgData name="Dieter Beaven" userId="9bbdb69f-69d0-4759-aa9b-5c090a2da237" providerId="ADAL" clId="{05207F2A-3D3E-48D1-84F6-1DE81023290D}"/>
    <pc:docChg chg="custSel addSld delSld modSld">
      <pc:chgData name="Dieter Beaven" userId="9bbdb69f-69d0-4759-aa9b-5c090a2da237" providerId="ADAL" clId="{05207F2A-3D3E-48D1-84F6-1DE81023290D}" dt="2024-09-13T17:01:48.475" v="87" actId="1076"/>
      <pc:docMkLst>
        <pc:docMk/>
      </pc:docMkLst>
      <pc:sldChg chg="addSp delSp modSp mod">
        <pc:chgData name="Dieter Beaven" userId="9bbdb69f-69d0-4759-aa9b-5c090a2da237" providerId="ADAL" clId="{05207F2A-3D3E-48D1-84F6-1DE81023290D}" dt="2024-09-13T17:01:48.475" v="87" actId="1076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05207F2A-3D3E-48D1-84F6-1DE81023290D}" dt="2024-09-06T16:59:12.266" v="53" actId="103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05207F2A-3D3E-48D1-84F6-1DE81023290D}" dt="2024-09-06T16:55:32.295" v="42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05207F2A-3D3E-48D1-84F6-1DE81023290D}" dt="2024-09-13T16:59:58.312" v="78" actId="1035"/>
        <pc:sldMkLst>
          <pc:docMk/>
          <pc:sldMk cId="3196350854" sldId="703"/>
        </pc:sldMkLst>
      </pc:sldChg>
      <pc:sldChg chg="delSp del mod">
        <pc:chgData name="Dieter Beaven" userId="9bbdb69f-69d0-4759-aa9b-5c090a2da237" providerId="ADAL" clId="{05207F2A-3D3E-48D1-84F6-1DE81023290D}" dt="2024-09-13T17:00:03.007" v="79" actId="47"/>
        <pc:sldMkLst>
          <pc:docMk/>
          <pc:sldMk cId="2552052628" sldId="704"/>
        </pc:sldMkLst>
      </pc:sldChg>
      <pc:sldChg chg="delSp del mod">
        <pc:chgData name="Dieter Beaven" userId="9bbdb69f-69d0-4759-aa9b-5c090a2da237" providerId="ADAL" clId="{05207F2A-3D3E-48D1-84F6-1DE81023290D}" dt="2024-09-13T17:00:03.960" v="80" actId="47"/>
        <pc:sldMkLst>
          <pc:docMk/>
          <pc:sldMk cId="2801626350" sldId="705"/>
        </pc:sldMkLst>
      </pc:sldChg>
      <pc:sldChg chg="delSp del mod">
        <pc:chgData name="Dieter Beaven" userId="9bbdb69f-69d0-4759-aa9b-5c090a2da237" providerId="ADAL" clId="{05207F2A-3D3E-48D1-84F6-1DE81023290D}" dt="2024-09-13T17:00:04.429" v="81" actId="47"/>
        <pc:sldMkLst>
          <pc:docMk/>
          <pc:sldMk cId="3939677621" sldId="708"/>
        </pc:sldMkLst>
      </pc:sldChg>
      <pc:sldChg chg="addSp delSp modSp mod">
        <pc:chgData name="Dieter Beaven" userId="9bbdb69f-69d0-4759-aa9b-5c090a2da237" providerId="ADAL" clId="{05207F2A-3D3E-48D1-84F6-1DE81023290D}" dt="2024-09-13T16:57:14.093" v="60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05207F2A-3D3E-48D1-84F6-1DE81023290D}" dt="2024-09-13T16:58:50.522" v="67" actId="1076"/>
        <pc:sldMkLst>
          <pc:docMk/>
          <pc:sldMk cId="1336369231" sldId="713"/>
        </pc:sldMkLst>
      </pc:sldChg>
      <pc:sldChg chg="addSp modSp add mod">
        <pc:chgData name="Dieter Beaven" userId="9bbdb69f-69d0-4759-aa9b-5c090a2da237" providerId="ADAL" clId="{05207F2A-3D3E-48D1-84F6-1DE81023290D}" dt="2024-09-06T16:59:19.229" v="55" actId="1036"/>
        <pc:sldMkLst>
          <pc:docMk/>
          <pc:sldMk cId="2341366643" sldId="714"/>
        </pc:sldMkLst>
      </pc:sldChg>
    </pc:docChg>
  </pc:docChgLst>
  <pc:docChgLst>
    <pc:chgData name="Dieter Beaven" userId="9bbdb69f-69d0-4759-aa9b-5c090a2da237" providerId="ADAL" clId="{1D114AD5-718F-4CB2-983E-E11E1B1983E9}"/>
    <pc:docChg chg="undo custSel addSld delSld modSld">
      <pc:chgData name="Dieter Beaven" userId="9bbdb69f-69d0-4759-aa9b-5c090a2da237" providerId="ADAL" clId="{1D114AD5-718F-4CB2-983E-E11E1B1983E9}" dt="2024-09-24T15:43:19.967" v="28" actId="1076"/>
      <pc:docMkLst>
        <pc:docMk/>
      </pc:docMkLst>
      <pc:sldChg chg="addSp delSp mod">
        <pc:chgData name="Dieter Beaven" userId="9bbdb69f-69d0-4759-aa9b-5c090a2da237" providerId="ADAL" clId="{1D114AD5-718F-4CB2-983E-E11E1B1983E9}" dt="2024-09-24T15:38:41.536" v="6" actId="22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1D114AD5-718F-4CB2-983E-E11E1B1983E9}" dt="2024-09-24T15:43:19.967" v="28" actId="107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1D114AD5-718F-4CB2-983E-E11E1B1983E9}" dt="2024-09-24T15:38:19.545" v="1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1D114AD5-718F-4CB2-983E-E11E1B1983E9}" dt="2024-09-24T15:42:04.058" v="23" actId="1076"/>
        <pc:sldMkLst>
          <pc:docMk/>
          <pc:sldMk cId="3196350854" sldId="703"/>
        </pc:sldMkLst>
      </pc:sldChg>
      <pc:sldChg chg="addSp delSp modSp mod">
        <pc:chgData name="Dieter Beaven" userId="9bbdb69f-69d0-4759-aa9b-5c090a2da237" providerId="ADAL" clId="{1D114AD5-718F-4CB2-983E-E11E1B1983E9}" dt="2024-09-24T15:40:06.408" v="15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1D114AD5-718F-4CB2-983E-E11E1B1983E9}" dt="2024-09-24T15:41:21.835" v="20" actId="1076"/>
        <pc:sldMkLst>
          <pc:docMk/>
          <pc:sldMk cId="1336369231" sldId="713"/>
        </pc:sldMkLst>
      </pc:sldChg>
      <pc:sldChg chg="delSp del mod">
        <pc:chgData name="Dieter Beaven" userId="9bbdb69f-69d0-4759-aa9b-5c090a2da237" providerId="ADAL" clId="{1D114AD5-718F-4CB2-983E-E11E1B1983E9}" dt="2024-09-24T15:42:57.812" v="27" actId="47"/>
        <pc:sldMkLst>
          <pc:docMk/>
          <pc:sldMk cId="2341366643" sldId="714"/>
        </pc:sldMkLst>
      </pc:sldChg>
      <pc:sldChg chg="add del">
        <pc:chgData name="Dieter Beaven" userId="9bbdb69f-69d0-4759-aa9b-5c090a2da237" providerId="ADAL" clId="{1D114AD5-718F-4CB2-983E-E11E1B1983E9}" dt="2024-09-24T15:42:08.366" v="24" actId="47"/>
        <pc:sldMkLst>
          <pc:docMk/>
          <pc:sldMk cId="2435014896" sldId="715"/>
        </pc:sldMkLst>
      </pc:sldChg>
    </pc:docChg>
  </pc:docChgLst>
  <pc:docChgLst>
    <pc:chgData name="Dieter Beaven" userId="9bbdb69f-69d0-4759-aa9b-5c090a2da237" providerId="ADAL" clId="{C67568CA-C640-4A17-A97F-80DF7B1679DA}"/>
    <pc:docChg chg="modSld">
      <pc:chgData name="Dieter Beaven" userId="9bbdb69f-69d0-4759-aa9b-5c090a2da237" providerId="ADAL" clId="{C67568CA-C640-4A17-A97F-80DF7B1679DA}" dt="2025-04-29T12:09:19.239" v="4" actId="20577"/>
      <pc:docMkLst>
        <pc:docMk/>
      </pc:docMkLst>
      <pc:sldChg chg="modSp mod">
        <pc:chgData name="Dieter Beaven" userId="9bbdb69f-69d0-4759-aa9b-5c090a2da237" providerId="ADAL" clId="{C67568CA-C640-4A17-A97F-80DF7B1679DA}" dt="2025-04-29T12:09:19.239" v="4" actId="20577"/>
        <pc:sldMkLst>
          <pc:docMk/>
          <pc:sldMk cId="3923336104" sldId="702"/>
        </pc:sldMkLst>
        <pc:spChg chg="mod">
          <ac:chgData name="Dieter Beaven" userId="9bbdb69f-69d0-4759-aa9b-5c090a2da237" providerId="ADAL" clId="{C67568CA-C640-4A17-A97F-80DF7B1679DA}" dt="2025-04-29T12:09:19.239" v="4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9D540C2-E7A4-4480-9AB3-C4DB0C8FE064}"/>
    <pc:docChg chg="modSld">
      <pc:chgData name="Dieter Beaven" userId="9bbdb69f-69d0-4759-aa9b-5c090a2da237" providerId="ADAL" clId="{19D540C2-E7A4-4480-9AB3-C4DB0C8FE064}" dt="2025-04-24T16:06:01.449" v="1" actId="20577"/>
      <pc:docMkLst>
        <pc:docMk/>
      </pc:docMkLst>
      <pc:sldChg chg="modSp mod">
        <pc:chgData name="Dieter Beaven" userId="9bbdb69f-69d0-4759-aa9b-5c090a2da237" providerId="ADAL" clId="{19D540C2-E7A4-4480-9AB3-C4DB0C8FE064}" dt="2025-04-24T16:06:01.449" v="1" actId="20577"/>
        <pc:sldMkLst>
          <pc:docMk/>
          <pc:sldMk cId="3923336104" sldId="702"/>
        </pc:sldMkLst>
        <pc:spChg chg="mod">
          <ac:chgData name="Dieter Beaven" userId="9bbdb69f-69d0-4759-aa9b-5c090a2da237" providerId="ADAL" clId="{19D540C2-E7A4-4480-9AB3-C4DB0C8FE064}" dt="2025-04-24T16:06:01.449" v="1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20/06/2025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20/06/2025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92D050"/>
                </a:solidFill>
              </a:rPr>
              <a:t>P1 Chapter 14: </a:t>
            </a:r>
            <a:r>
              <a:rPr lang="en-GB">
                <a:solidFill>
                  <a:schemeClr val="accent5"/>
                </a:solidFill>
              </a:rPr>
              <a:t>Logarithms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BB12A-C631-8F63-6511-FB71FE1C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72B20C-38B1-EFA8-F03D-9DC5314D298F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FD8D2077-73BB-30CD-5178-C3C00C40DC95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6BBF42C-B40A-53BF-B7A8-331FBA45B354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9657132-38E7-5FB6-8E9A-AFCE9EEC6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768052"/>
            <a:ext cx="78962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7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C1D5CCA-7DFE-A852-B155-EF9E42D51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692696"/>
            <a:ext cx="70580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59AB9-8341-4520-DA72-82F06D6EE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3FA26A-06DB-A9C5-CADC-B9F093CAA9A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F67A28DF-173F-F7E1-9122-54A0B30EE5DF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AD8E46B-4E42-91B1-DC1B-459B1FAC1BDA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FECB070-8E09-8E47-51DE-AF8858AEC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759668"/>
            <a:ext cx="70389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32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94E3A67-7B53-6501-7BB3-FE824F15F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725760"/>
            <a:ext cx="71437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90DA4BE-420D-FAC9-B907-0D1BF8EA0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0" y="827112"/>
            <a:ext cx="6896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6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B6BFEDA-961C-C799-B58B-360E78179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40" y="764704"/>
            <a:ext cx="72675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25686-726F-DDF6-F19E-2F0B60484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B3645-2E1B-462E-9D15-98C2F86F6A9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16E5406E-6AA4-E5AB-1C6C-4EE665CA61A7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8A2BD39-6686-E478-82E7-2A98B3224E5D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8B0E1EB-E1A2-29CF-6507-BE2F845F7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692696"/>
            <a:ext cx="72580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4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BE458-9BED-E5AE-1848-02F4C4A7F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133797-CE60-FE40-6907-13FDF515A952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4580408-C9BD-7AE7-CE69-D1DD6BB40D03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4DED607-64F0-EB59-CA3D-35686157E0E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63C56E8-476B-D4BF-2DF8-B9169A6F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65" y="980728"/>
            <a:ext cx="72485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1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57D779-D54D-5FFA-A691-D781EFBB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620688"/>
            <a:ext cx="7537845" cy="622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f9cd3b9a-9a6c-485a-81b7-4082693b5161"/>
    <ds:schemaRef ds:uri="faa1ecaf-a1aa-4fc9-8c75-2805352e1f65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29568</TotalTime>
  <Words>27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P1 Chapter 14: Logarithms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916</cp:revision>
  <dcterms:created xsi:type="dcterms:W3CDTF">2013-02-28T07:36:55Z</dcterms:created>
  <dcterms:modified xsi:type="dcterms:W3CDTF">2025-06-20T14:56:00Z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