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3" r:id="rId6"/>
    <p:sldId id="712" r:id="rId7"/>
    <p:sldId id="713" r:id="rId8"/>
    <p:sldId id="703" r:id="rId9"/>
    <p:sldId id="704" r:id="rId10"/>
    <p:sldId id="705" r:id="rId11"/>
    <p:sldId id="708" r:id="rId12"/>
    <p:sldId id="5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Mech1 Chapter 7: </a:t>
            </a:r>
            <a:r>
              <a:rPr lang="en-GB" dirty="0">
                <a:solidFill>
                  <a:schemeClr val="accent5"/>
                </a:solidFill>
              </a:rPr>
              <a:t>Force and Motion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2455C41-A1C1-BE9D-12B8-4B497EC4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40" y="1175489"/>
            <a:ext cx="6200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D67FD3-5B8E-9815-A38A-278BDD0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8" y="908720"/>
            <a:ext cx="6477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7911E53-0706-EB2B-44D0-52B33066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8" y="908720"/>
            <a:ext cx="6477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3097DA-0B06-BAA4-4666-3232C0E0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3" y="938361"/>
            <a:ext cx="65341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D578F2-9053-7E72-F4B6-80BB7908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8" y="941809"/>
            <a:ext cx="6667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2EE6BAA-7AF5-A258-FC29-BEF3880A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53" y="980728"/>
            <a:ext cx="6686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3B50AC3-B25D-1857-8D6B-A189250C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03" y="974356"/>
            <a:ext cx="6877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550ED6-74D3-1649-7881-C76B262D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008211"/>
            <a:ext cx="8820472" cy="48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cd3b9a-9a6c-485a-81b7-4082693b5161"/>
    <ds:schemaRef ds:uri="faa1ecaf-a1aa-4fc9-8c75-2805352e1f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29542</TotalTime>
  <Words>27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Mech1 Chapter 7: Force and Motion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2024-06-11T12:07:47Z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