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47" r:id="rId5"/>
    <p:sldId id="657" r:id="rId6"/>
    <p:sldId id="658" r:id="rId7"/>
    <p:sldId id="661" r:id="rId8"/>
    <p:sldId id="662" r:id="rId9"/>
    <p:sldId id="543" r:id="rId10"/>
    <p:sldId id="550" r:id="rId11"/>
    <p:sldId id="55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BF491AF9-274A-462D-9BD6-C463B6D8D262}"/>
    <pc:docChg chg="modSld">
      <pc:chgData name="Dieter Beaven" userId="9bbdb69f-69d0-4759-aa9b-5c090a2da237" providerId="ADAL" clId="{BF491AF9-274A-462D-9BD6-C463B6D8D262}" dt="2025-04-28T12:57:54.247" v="24" actId="20577"/>
      <pc:docMkLst>
        <pc:docMk/>
      </pc:docMkLst>
      <pc:sldChg chg="modSp mod">
        <pc:chgData name="Dieter Beaven" userId="9bbdb69f-69d0-4759-aa9b-5c090a2da237" providerId="ADAL" clId="{BF491AF9-274A-462D-9BD6-C463B6D8D262}" dt="2025-04-28T12:57:54.247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BF491AF9-274A-462D-9BD6-C463B6D8D262}" dt="2025-04-28T12:57:54.247" v="2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9873E824-5758-472A-9A91-9FE60391F605}"/>
    <pc:docChg chg="delSld modSld">
      <pc:chgData name="Dieter Beaven" userId="9bbdb69f-69d0-4759-aa9b-5c090a2da237" providerId="ADAL" clId="{9873E824-5758-472A-9A91-9FE60391F605}" dt="2025-06-19T13:04:21.510" v="8" actId="47"/>
      <pc:docMkLst>
        <pc:docMk/>
      </pc:docMkLst>
      <pc:sldChg chg="addSp modSp mod">
        <pc:chgData name="Dieter Beaven" userId="9bbdb69f-69d0-4759-aa9b-5c090a2da237" providerId="ADAL" clId="{9873E824-5758-472A-9A91-9FE60391F605}" dt="2025-06-06T16:06:12.276" v="3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9873E824-5758-472A-9A91-9FE60391F605}" dt="2025-06-06T16:06:12.276" v="3" actId="1076"/>
          <ac:picMkLst>
            <pc:docMk/>
            <pc:sldMk cId="3896053727" sldId="543"/>
            <ac:picMk id="6" creationId="{1A195253-1610-BF90-BF2C-B6EE9880D0CD}"/>
          </ac:picMkLst>
        </pc:picChg>
      </pc:sldChg>
      <pc:sldChg chg="del">
        <pc:chgData name="Dieter Beaven" userId="9bbdb69f-69d0-4759-aa9b-5c090a2da237" providerId="ADAL" clId="{9873E824-5758-472A-9A91-9FE60391F605}" dt="2025-06-19T13:04:21.030" v="7" actId="47"/>
        <pc:sldMkLst>
          <pc:docMk/>
          <pc:sldMk cId="3458699803" sldId="545"/>
        </pc:sldMkLst>
      </pc:sldChg>
      <pc:sldChg chg="addSp mod">
        <pc:chgData name="Dieter Beaven" userId="9bbdb69f-69d0-4759-aa9b-5c090a2da237" providerId="ADAL" clId="{9873E824-5758-472A-9A91-9FE60391F605}" dt="2025-06-06T16:06:35.746" v="4" actId="22"/>
        <pc:sldMkLst>
          <pc:docMk/>
          <pc:sldMk cId="4091202299" sldId="550"/>
        </pc:sldMkLst>
        <pc:picChg chg="add">
          <ac:chgData name="Dieter Beaven" userId="9bbdb69f-69d0-4759-aa9b-5c090a2da237" providerId="ADAL" clId="{9873E824-5758-472A-9A91-9FE60391F605}" dt="2025-06-06T16:06:35.746" v="4" actId="22"/>
          <ac:picMkLst>
            <pc:docMk/>
            <pc:sldMk cId="4091202299" sldId="550"/>
            <ac:picMk id="6" creationId="{A46BD0B9-16F8-4815-D86B-CF7C4D6636CE}"/>
          </ac:picMkLst>
        </pc:picChg>
      </pc:sldChg>
      <pc:sldChg chg="addSp modSp mod">
        <pc:chgData name="Dieter Beaven" userId="9bbdb69f-69d0-4759-aa9b-5c090a2da237" providerId="ADAL" clId="{9873E824-5758-472A-9A91-9FE60391F605}" dt="2025-06-19T13:04:19.858" v="6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9873E824-5758-472A-9A91-9FE60391F605}" dt="2025-06-19T13:04:19.858" v="6" actId="1076"/>
          <ac:picMkLst>
            <pc:docMk/>
            <pc:sldMk cId="3826585799" sldId="551"/>
            <ac:picMk id="6" creationId="{D0FDE301-B7A7-2F0F-CF3F-C7BFFF8F4CDC}"/>
          </ac:picMkLst>
        </pc:picChg>
      </pc:sldChg>
      <pc:sldChg chg="del">
        <pc:chgData name="Dieter Beaven" userId="9bbdb69f-69d0-4759-aa9b-5c090a2da237" providerId="ADAL" clId="{9873E824-5758-472A-9A91-9FE60391F605}" dt="2025-06-19T13:04:21.510" v="8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65EA5E57-0661-4AA2-AF04-87863EAB14DB}"/>
    <pc:docChg chg="modSld">
      <pc:chgData name="Dieter Beaven" userId="9bbdb69f-69d0-4759-aa9b-5c090a2da237" providerId="ADAL" clId="{65EA5E57-0661-4AA2-AF04-87863EAB14DB}" dt="2025-04-25T15:28:52.134" v="5" actId="20577"/>
      <pc:docMkLst>
        <pc:docMk/>
      </pc:docMkLst>
      <pc:sldChg chg="modSp mod">
        <pc:chgData name="Dieter Beaven" userId="9bbdb69f-69d0-4759-aa9b-5c090a2da237" providerId="ADAL" clId="{65EA5E57-0661-4AA2-AF04-87863EAB14DB}" dt="2025-04-25T15:28:52.13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5EA5E57-0661-4AA2-AF04-87863EAB14DB}" dt="2025-04-25T15:28:52.13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5EA5E57-0661-4AA2-AF04-87863EAB14DB}" dt="2025-04-25T15:26:25.124" v="3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C3FEF14-8A2C-4D28-995D-578357F680F5}"/>
    <pc:docChg chg="addSld delSld modSld">
      <pc:chgData name="Dieter Beaven" userId="9bbdb69f-69d0-4759-aa9b-5c090a2da237" providerId="ADAL" clId="{7C3FEF14-8A2C-4D28-995D-578357F680F5}" dt="2025-05-02T11:53:51.987" v="36" actId="47"/>
      <pc:docMkLst>
        <pc:docMk/>
      </pc:docMkLst>
      <pc:sldChg chg="modSp mod">
        <pc:chgData name="Dieter Beaven" userId="9bbdb69f-69d0-4759-aa9b-5c090a2da237" providerId="ADAL" clId="{7C3FEF14-8A2C-4D28-995D-578357F680F5}" dt="2025-05-02T11:53:42.962" v="3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C3FEF14-8A2C-4D28-995D-578357F680F5}" dt="2025-05-02T11:53:42.962" v="3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7C3FEF14-8A2C-4D28-995D-578357F680F5}" dt="2025-05-02T11:53:51.987" v="36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7C3FEF14-8A2C-4D28-995D-578357F680F5}" dt="2025-05-02T11:52:52.021" v="0"/>
        <pc:sldMkLst>
          <pc:docMk/>
          <pc:sldMk cId="590531691" sldId="657"/>
        </pc:sldMkLst>
      </pc:sldChg>
      <pc:sldChg chg="add">
        <pc:chgData name="Dieter Beaven" userId="9bbdb69f-69d0-4759-aa9b-5c090a2da237" providerId="ADAL" clId="{7C3FEF14-8A2C-4D28-995D-578357F680F5}" dt="2025-05-02T11:52:52.021" v="0"/>
        <pc:sldMkLst>
          <pc:docMk/>
          <pc:sldMk cId="2935302048" sldId="658"/>
        </pc:sldMkLst>
      </pc:sldChg>
      <pc:sldChg chg="add">
        <pc:chgData name="Dieter Beaven" userId="9bbdb69f-69d0-4759-aa9b-5c090a2da237" providerId="ADAL" clId="{7C3FEF14-8A2C-4D28-995D-578357F680F5}" dt="2025-05-02T11:52:52.021" v="0"/>
        <pc:sldMkLst>
          <pc:docMk/>
          <pc:sldMk cId="247913547" sldId="661"/>
        </pc:sldMkLst>
      </pc:sldChg>
      <pc:sldChg chg="modSp add mod">
        <pc:chgData name="Dieter Beaven" userId="9bbdb69f-69d0-4759-aa9b-5c090a2da237" providerId="ADAL" clId="{7C3FEF14-8A2C-4D28-995D-578357F680F5}" dt="2025-05-02T11:53:14.886" v="12" actId="6549"/>
        <pc:sldMkLst>
          <pc:docMk/>
          <pc:sldMk cId="1425726328" sldId="662"/>
        </pc:sldMkLst>
        <pc:spChg chg="mod">
          <ac:chgData name="Dieter Beaven" userId="9bbdb69f-69d0-4759-aa9b-5c090a2da237" providerId="ADAL" clId="{7C3FEF14-8A2C-4D28-995D-578357F680F5}" dt="2025-05-02T11:53:14.886" v="12" actId="6549"/>
          <ac:spMkLst>
            <pc:docMk/>
            <pc:sldMk cId="1425726328" sldId="662"/>
            <ac:spMk id="3" creationId="{00000000-0000-0000-0000-000000000000}"/>
          </ac:spMkLst>
        </pc:spChg>
        <pc:spChg chg="mod">
          <ac:chgData name="Dieter Beaven" userId="9bbdb69f-69d0-4759-aa9b-5c090a2da237" providerId="ADAL" clId="{7C3FEF14-8A2C-4D28-995D-578357F680F5}" dt="2025-05-02T11:53:06.618" v="10" actId="20577"/>
          <ac:spMkLst>
            <pc:docMk/>
            <pc:sldMk cId="1425726328" sldId="662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8: </a:t>
            </a:r>
            <a:r>
              <a:rPr lang="en-GB" dirty="0">
                <a:solidFill>
                  <a:schemeClr val="accent5"/>
                </a:solidFill>
              </a:rPr>
              <a:t>Binomial Expansion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Coefficient Formula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Getting a single term in the expansion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9852" y="912912"/>
                <a:ext cx="7899672" cy="55297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 the general term is given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52" y="912912"/>
                <a:ext cx="7899672" cy="552972"/>
              </a:xfrm>
              <a:prstGeom prst="rect">
                <a:avLst/>
              </a:prstGeom>
              <a:blipFill>
                <a:blip r:embed="rId2"/>
                <a:stretch>
                  <a:fillRect l="-693" b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5776" y="1988840"/>
                <a:ext cx="25202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Power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in term wanted.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88840"/>
                <a:ext cx="2520280" cy="707886"/>
              </a:xfrm>
              <a:prstGeom prst="rect">
                <a:avLst/>
              </a:prstGeom>
              <a:blipFill>
                <a:blip r:embed="rId3"/>
                <a:stretch>
                  <a:fillRect l="-2415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36096" y="198884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Term in expansion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98884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Expression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2852936"/>
            <a:ext cx="7759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39752" y="1988840"/>
            <a:ext cx="0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20072" y="1988840"/>
            <a:ext cx="0" cy="4464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9552" y="3068960"/>
                <a:ext cx="1656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1656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07369" y="3068960"/>
                <a:ext cx="1656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69" y="3068960"/>
                <a:ext cx="165618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09888" y="2979857"/>
                <a:ext cx="1656184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88" y="2979857"/>
                <a:ext cx="1656184" cy="7081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185372" y="30145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Note</a:t>
            </a:r>
            <a:r>
              <a:rPr lang="en-GB" sz="1400" dirty="0"/>
              <a:t>: The two powers add up to 10.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9552" y="3776002"/>
                <a:ext cx="1656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76002"/>
                <a:ext cx="1656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01502" y="3776002"/>
                <a:ext cx="1656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502" y="3776002"/>
                <a:ext cx="165618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78666" y="3659970"/>
                <a:ext cx="2697058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666" y="3659970"/>
                <a:ext cx="2697058" cy="7156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26266" y="4329718"/>
                <a:ext cx="2697058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66" y="4329718"/>
                <a:ext cx="2697058" cy="7156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9552" y="4414292"/>
                <a:ext cx="1656184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14292"/>
                <a:ext cx="1656184" cy="4658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901502" y="4393003"/>
                <a:ext cx="1656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502" y="4393003"/>
                <a:ext cx="165618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26266" y="5055728"/>
                <a:ext cx="2697058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66" y="5055728"/>
                <a:ext cx="2697058" cy="7156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88894" y="5160732"/>
                <a:ext cx="1656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94" y="5160732"/>
                <a:ext cx="165618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7716" y="5156564"/>
                <a:ext cx="1656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6" y="5156564"/>
                <a:ext cx="165618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5598716" y="2921433"/>
            <a:ext cx="3314848" cy="7234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98716" y="3694049"/>
            <a:ext cx="3314848" cy="6620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98716" y="4356100"/>
            <a:ext cx="3314848" cy="6620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98716" y="5019250"/>
            <a:ext cx="3314848" cy="774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05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Getting a single term in the expansion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58165"/>
                <a:ext cx="7800156" cy="86260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sz="2400" dirty="0"/>
                  <a:t>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𝑞𝑥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GB" sz="2400" dirty="0"/>
                  <a:t> is 3360. Find the possible value(s) of the constant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58165"/>
                <a:ext cx="7800156" cy="862608"/>
              </a:xfrm>
              <a:prstGeom prst="rect">
                <a:avLst/>
              </a:prstGeom>
              <a:blipFill>
                <a:blip r:embed="rId2"/>
                <a:stretch>
                  <a:fillRect b="-241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2148200"/>
                <a:ext cx="7776864" cy="2936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Term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𝒒𝒙</m:t>
                              </m:r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𝟐𝟏𝟎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GB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r>
                  <a:rPr lang="en-GB" sz="2400" dirty="0"/>
                  <a:t>Therefore: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𝟐𝟏𝟎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𝟑𝟑𝟔𝟎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148200"/>
                <a:ext cx="7776864" cy="2936381"/>
              </a:xfrm>
              <a:prstGeom prst="rect">
                <a:avLst/>
              </a:prstGeom>
              <a:blipFill>
                <a:blip r:embed="rId3"/>
                <a:stretch>
                  <a:fillRect l="-1255" t="-1660" b="-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483768" y="2492896"/>
            <a:ext cx="4032448" cy="850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83768" y="3782378"/>
            <a:ext cx="4032448" cy="1451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53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6911" y="851839"/>
                <a:ext cx="7800156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GB" sz="2400" dirty="0"/>
                  <a:t>, where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 is a non-zero constant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400" dirty="0"/>
                  <a:t> is double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/>
                  <a:t>. Find the value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11" y="851839"/>
                <a:ext cx="7800156" cy="1200329"/>
              </a:xfrm>
              <a:prstGeom prst="rect">
                <a:avLst/>
              </a:prstGeom>
              <a:blipFill>
                <a:blip r:embed="rId2"/>
                <a:stretch>
                  <a:fillRect b="-3587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776" y="2529633"/>
                <a:ext cx="5760640" cy="330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term: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=45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 term: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=120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∴120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120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But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is non-zero, 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6" y="2529633"/>
                <a:ext cx="5760640" cy="3309689"/>
              </a:xfrm>
              <a:prstGeom prst="rect">
                <a:avLst/>
              </a:prstGeom>
              <a:blipFill>
                <a:blip r:embed="rId3"/>
                <a:stretch>
                  <a:fillRect l="-847" b="-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6911" y="2052168"/>
            <a:ext cx="7800156" cy="3897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91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64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0064" y="2332772"/>
                <a:ext cx="4069928" cy="445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[MAT 2014 1G]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be a positive integer.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GB" dirty="0"/>
                  <a:t>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equals:</a:t>
                </a:r>
              </a:p>
              <a:p>
                <a:pPr marL="342900" indent="-342900">
                  <a:buAutoNum type="alphaU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U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pPr marL="342900" indent="-342900">
                  <a:buAutoNum type="alphaU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U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U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r>
                  <a:rPr lang="en-GB" sz="1400" b="1" dirty="0"/>
                  <a:t>Try to imagine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1400" b="1" dirty="0"/>
                  <a:t> brackets written out.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GB" sz="1400" b="1" dirty="0"/>
                  <a:t>, we must have chosen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GB" sz="1400" b="1" dirty="0"/>
                  <a:t> from 3 brackets,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400" b="1" dirty="0"/>
                  <a:t> from one and 1 from the remaining brackets. That’s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b="1" dirty="0"/>
                  <a:t> choices for the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GB" sz="1400" b="1" dirty="0"/>
                  <a:t> term, and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GB" sz="1400" b="1" dirty="0"/>
                  <a:t> choices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400" b="1" dirty="0"/>
                  <a:t> term.</a:t>
                </a:r>
              </a:p>
              <a:p>
                <a:r>
                  <a:rPr lang="en-GB" sz="1400" b="1" dirty="0"/>
                  <a:t>Using the definition of the choose function, you can show that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𝟒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4" y="2332772"/>
                <a:ext cx="4069928" cy="4453335"/>
              </a:xfrm>
              <a:prstGeom prst="rect">
                <a:avLst/>
              </a:prstGeom>
              <a:blipFill>
                <a:blip r:embed="rId2"/>
                <a:stretch>
                  <a:fillRect l="-1349" t="-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3760" y="19634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616" y="2408273"/>
            <a:ext cx="288032" cy="255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13424" y="1946230"/>
            <a:ext cx="288032" cy="255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01456" y="1849473"/>
                <a:ext cx="3953644" cy="484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[STEP I 2013 Q6] By considering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dirty="0"/>
                  <a:t> in the series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, or otherwise, obtain the following relation between binomial coefficients: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sz="1600" b="1" dirty="0"/>
                  <a:t>Noting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p>
                      <m:sSup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sz="1600" b="1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GB" sz="1600" b="1" dirty="0"/>
                  <a:t> term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GB" sz="1600" b="1" dirty="0"/>
                  <a:t>.</a:t>
                </a:r>
              </a:p>
              <a:p>
                <a:pPr/>
                <a:r>
                  <a:rPr lang="en-GB" sz="1600" b="1" dirty="0"/>
                  <a:t>But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GB" sz="1600" b="1" dirty="0"/>
                  <a:t> term could be obtained either by 1 in the first bracket multiplied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GB" sz="1600" b="1" dirty="0"/>
                  <a:t> term in the second, giving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GB" sz="1600" b="1" dirty="0"/>
                  <a:t>, or the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/>
                  <a:t> in the first bracket multiplied by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sz="1600" b="1" dirty="0"/>
                  <a:t> term in the second,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GB" sz="1600" b="1" dirty="0"/>
                  <a:t>. Thus comparing coefficients: </a:t>
                </a:r>
                <a:br>
                  <a:rPr lang="en-GB" sz="1600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456" y="1849473"/>
                <a:ext cx="3953644" cy="4845878"/>
              </a:xfrm>
              <a:prstGeom prst="rect">
                <a:avLst/>
              </a:prstGeom>
              <a:blipFill>
                <a:blip r:embed="rId3"/>
                <a:stretch>
                  <a:fillRect l="-1389" t="-629" r="-1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13356" y="5023556"/>
            <a:ext cx="3934466" cy="1738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31923" y="3735332"/>
            <a:ext cx="3842744" cy="29702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57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A195253-1610-BF90-BF2C-B6EE9880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5" y="836712"/>
            <a:ext cx="75152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46BD0B9-16F8-4815-D86B-CF7C4D66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914400"/>
            <a:ext cx="7391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0FDE301-B7A7-2F0F-CF3F-C7BFFF8F4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48196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468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P1 Chapter 8: Binomial Expansion  Coefficient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