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718" r:id="rId5"/>
    <p:sldId id="709" r:id="rId6"/>
    <p:sldId id="719" r:id="rId7"/>
    <p:sldId id="710" r:id="rId8"/>
    <p:sldId id="711" r:id="rId9"/>
    <p:sldId id="712" r:id="rId10"/>
    <p:sldId id="543" r:id="rId11"/>
    <p:sldId id="544" r:id="rId12"/>
    <p:sldId id="54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E48C0F-CE86-461C-A6F6-C0183353641A}" v="7" dt="2024-09-17T15:50:01.9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73" d="100"/>
          <a:sy n="73" d="100"/>
        </p:scale>
        <p:origin x="1362" y="8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FDE48C0F-CE86-461C-A6F6-C0183353641A}"/>
    <pc:docChg chg="undo custSel modSld">
      <pc:chgData name="Dieter Beaven" userId="9bbdb69f-69d0-4759-aa9b-5c090a2da237" providerId="ADAL" clId="{FDE48C0F-CE86-461C-A6F6-C0183353641A}" dt="2024-09-17T15:50:07.906" v="49" actId="478"/>
      <pc:docMkLst>
        <pc:docMk/>
      </pc:docMkLst>
      <pc:sldChg chg="addSp delSp modSp mod addAnim delAnim">
        <pc:chgData name="Dieter Beaven" userId="9bbdb69f-69d0-4759-aa9b-5c090a2da237" providerId="ADAL" clId="{FDE48C0F-CE86-461C-A6F6-C0183353641A}" dt="2024-09-17T15:50:07.906" v="49" actId="478"/>
        <pc:sldMkLst>
          <pc:docMk/>
          <pc:sldMk cId="140227912" sldId="704"/>
        </pc:sldMkLst>
        <pc:spChg chg="mod">
          <ac:chgData name="Dieter Beaven" userId="9bbdb69f-69d0-4759-aa9b-5c090a2da237" providerId="ADAL" clId="{FDE48C0F-CE86-461C-A6F6-C0183353641A}" dt="2024-09-17T15:49:26.878" v="40" actId="20577"/>
          <ac:spMkLst>
            <pc:docMk/>
            <pc:sldMk cId="140227912" sldId="704"/>
            <ac:spMk id="26" creationId="{00000000-0000-0000-0000-000000000000}"/>
          </ac:spMkLst>
        </pc:spChg>
        <pc:spChg chg="add del">
          <ac:chgData name="Dieter Beaven" userId="9bbdb69f-69d0-4759-aa9b-5c090a2da237" providerId="ADAL" clId="{FDE48C0F-CE86-461C-A6F6-C0183353641A}" dt="2024-09-17T15:49:51.841" v="43" actId="478"/>
          <ac:spMkLst>
            <pc:docMk/>
            <pc:sldMk cId="140227912" sldId="704"/>
            <ac:spMk id="41" creationId="{00000000-0000-0000-0000-000000000000}"/>
          </ac:spMkLst>
        </pc:spChg>
        <pc:spChg chg="add del mod">
          <ac:chgData name="Dieter Beaven" userId="9bbdb69f-69d0-4759-aa9b-5c090a2da237" providerId="ADAL" clId="{FDE48C0F-CE86-461C-A6F6-C0183353641A}" dt="2024-09-17T15:49:58.639" v="46" actId="1076"/>
          <ac:spMkLst>
            <pc:docMk/>
            <pc:sldMk cId="140227912" sldId="704"/>
            <ac:spMk id="46" creationId="{00000000-0000-0000-0000-000000000000}"/>
          </ac:spMkLst>
        </pc:spChg>
        <pc:spChg chg="add del mod">
          <ac:chgData name="Dieter Beaven" userId="9bbdb69f-69d0-4759-aa9b-5c090a2da237" providerId="ADAL" clId="{FDE48C0F-CE86-461C-A6F6-C0183353641A}" dt="2024-09-17T15:50:07.906" v="49" actId="478"/>
          <ac:spMkLst>
            <pc:docMk/>
            <pc:sldMk cId="140227912" sldId="704"/>
            <ac:spMk id="47" creationId="{00000000-0000-0000-0000-000000000000}"/>
          </ac:spMkLst>
        </pc:spChg>
      </pc:sldChg>
      <pc:sldChg chg="modSp mod">
        <pc:chgData name="Dieter Beaven" userId="9bbdb69f-69d0-4759-aa9b-5c090a2da237" providerId="ADAL" clId="{FDE48C0F-CE86-461C-A6F6-C0183353641A}" dt="2024-09-17T15:48:51.422" v="9" actId="20577"/>
        <pc:sldMkLst>
          <pc:docMk/>
          <pc:sldMk cId="1623682389" sldId="710"/>
        </pc:sldMkLst>
        <pc:spChg chg="mod">
          <ac:chgData name="Dieter Beaven" userId="9bbdb69f-69d0-4759-aa9b-5c090a2da237" providerId="ADAL" clId="{FDE48C0F-CE86-461C-A6F6-C0183353641A}" dt="2024-09-17T15:48:51.422" v="9" actId="20577"/>
          <ac:spMkLst>
            <pc:docMk/>
            <pc:sldMk cId="1623682389" sldId="710"/>
            <ac:spMk id="5" creationId="{00000000-0000-0000-0000-000000000000}"/>
          </ac:spMkLst>
        </pc:spChg>
        <pc:spChg chg="mod">
          <ac:chgData name="Dieter Beaven" userId="9bbdb69f-69d0-4759-aa9b-5c090a2da237" providerId="ADAL" clId="{FDE48C0F-CE86-461C-A6F6-C0183353641A}" dt="2024-09-17T15:48:17.637" v="6" actId="1076"/>
          <ac:spMkLst>
            <pc:docMk/>
            <pc:sldMk cId="1623682389" sldId="710"/>
            <ac:spMk id="87" creationId="{00000000-0000-0000-0000-000000000000}"/>
          </ac:spMkLst>
        </pc:spChg>
      </pc:sldChg>
      <pc:sldChg chg="modSp">
        <pc:chgData name="Dieter Beaven" userId="9bbdb69f-69d0-4759-aa9b-5c090a2da237" providerId="ADAL" clId="{FDE48C0F-CE86-461C-A6F6-C0183353641A}" dt="2024-09-17T15:48:57.198" v="12" actId="20577"/>
        <pc:sldMkLst>
          <pc:docMk/>
          <pc:sldMk cId="738954548" sldId="711"/>
        </pc:sldMkLst>
        <pc:spChg chg="mod">
          <ac:chgData name="Dieter Beaven" userId="9bbdb69f-69d0-4759-aa9b-5c090a2da237" providerId="ADAL" clId="{FDE48C0F-CE86-461C-A6F6-C0183353641A}" dt="2024-09-17T15:48:57.198" v="12" actId="20577"/>
          <ac:spMkLst>
            <pc:docMk/>
            <pc:sldMk cId="738954548" sldId="711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E61004B-8ED2-4EEC-87A5-EBAFF88DEC73}"/>
    <pc:docChg chg="modSld sldOrd">
      <pc:chgData name="Dieter Beaven" userId="9bbdb69f-69d0-4759-aa9b-5c090a2da237" providerId="ADAL" clId="{5E61004B-8ED2-4EEC-87A5-EBAFF88DEC73}" dt="2024-09-18T08:50:20.410" v="1"/>
      <pc:docMkLst>
        <pc:docMk/>
      </pc:docMkLst>
      <pc:sldChg chg="ord">
        <pc:chgData name="Dieter Beaven" userId="9bbdb69f-69d0-4759-aa9b-5c090a2da237" providerId="ADAL" clId="{5E61004B-8ED2-4EEC-87A5-EBAFF88DEC73}" dt="2024-09-18T08:50:20.410" v="1"/>
        <pc:sldMkLst>
          <pc:docMk/>
          <pc:sldMk cId="141180920" sldId="709"/>
        </pc:sldMkLst>
      </pc:sldChg>
    </pc:docChg>
  </pc:docChgLst>
  <pc:docChgLst>
    <pc:chgData name="Dieter Beaven" userId="9bbdb69f-69d0-4759-aa9b-5c090a2da237" providerId="ADAL" clId="{8AA1AF6A-5EB1-4ED6-A5A3-4FB2DB7AED84}"/>
    <pc:docChg chg="custSel addSld delSld modSld sldOrd">
      <pc:chgData name="Dieter Beaven" userId="9bbdb69f-69d0-4759-aa9b-5c090a2da237" providerId="ADAL" clId="{8AA1AF6A-5EB1-4ED6-A5A3-4FB2DB7AED84}" dt="2024-09-06T16:01:30.924" v="282" actId="6549"/>
      <pc:docMkLst>
        <pc:docMk/>
      </pc:docMkLst>
      <pc:sldChg chg="del">
        <pc:chgData name="Dieter Beaven" userId="9bbdb69f-69d0-4759-aa9b-5c090a2da237" providerId="ADAL" clId="{8AA1AF6A-5EB1-4ED6-A5A3-4FB2DB7AED84}" dt="2024-09-06T15:49:59.49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8AA1AF6A-5EB1-4ED6-A5A3-4FB2DB7AED84}" dt="2024-09-06T15:50:06.646" v="3" actId="47"/>
        <pc:sldMkLst>
          <pc:docMk/>
          <pc:sldMk cId="3808051470" sldId="483"/>
        </pc:sldMkLst>
      </pc:sldChg>
      <pc:sldChg chg="del">
        <pc:chgData name="Dieter Beaven" userId="9bbdb69f-69d0-4759-aa9b-5c090a2da237" providerId="ADAL" clId="{8AA1AF6A-5EB1-4ED6-A5A3-4FB2DB7AED84}" dt="2024-09-06T15:50:00.068" v="2" actId="47"/>
        <pc:sldMkLst>
          <pc:docMk/>
          <pc:sldMk cId="490500060" sldId="484"/>
        </pc:sldMkLst>
      </pc:sldChg>
      <pc:sldChg chg="add del">
        <pc:chgData name="Dieter Beaven" userId="9bbdb69f-69d0-4759-aa9b-5c090a2da237" providerId="ADAL" clId="{8AA1AF6A-5EB1-4ED6-A5A3-4FB2DB7AED84}" dt="2024-09-06T15:53:23.280" v="49" actId="47"/>
        <pc:sldMkLst>
          <pc:docMk/>
          <pc:sldMk cId="553237718" sldId="539"/>
        </pc:sldMkLst>
      </pc:sldChg>
      <pc:sldChg chg="delSp add mod">
        <pc:chgData name="Dieter Beaven" userId="9bbdb69f-69d0-4759-aa9b-5c090a2da237" providerId="ADAL" clId="{8AA1AF6A-5EB1-4ED6-A5A3-4FB2DB7AED84}" dt="2024-09-06T15:53:53.808" v="51" actId="478"/>
        <pc:sldMkLst>
          <pc:docMk/>
          <pc:sldMk cId="3896053727" sldId="543"/>
        </pc:sldMkLst>
        <pc:picChg chg="del">
          <ac:chgData name="Dieter Beaven" userId="9bbdb69f-69d0-4759-aa9b-5c090a2da237" providerId="ADAL" clId="{8AA1AF6A-5EB1-4ED6-A5A3-4FB2DB7AED84}" dt="2024-09-06T15:53:53.808" v="51" actId="478"/>
          <ac:picMkLst>
            <pc:docMk/>
            <pc:sldMk cId="3896053727" sldId="543"/>
            <ac:picMk id="10" creationId="{A0B6DFD7-7F7D-8500-098B-1F7DF218A283}"/>
          </ac:picMkLst>
        </pc:picChg>
      </pc:sldChg>
      <pc:sldChg chg="delSp add mod">
        <pc:chgData name="Dieter Beaven" userId="9bbdb69f-69d0-4759-aa9b-5c090a2da237" providerId="ADAL" clId="{8AA1AF6A-5EB1-4ED6-A5A3-4FB2DB7AED84}" dt="2024-09-06T15:53:55.558" v="52" actId="478"/>
        <pc:sldMkLst>
          <pc:docMk/>
          <pc:sldMk cId="446446822" sldId="544"/>
        </pc:sldMkLst>
        <pc:picChg chg="del">
          <ac:chgData name="Dieter Beaven" userId="9bbdb69f-69d0-4759-aa9b-5c090a2da237" providerId="ADAL" clId="{8AA1AF6A-5EB1-4ED6-A5A3-4FB2DB7AED84}" dt="2024-09-06T15:53:55.558" v="52" actId="478"/>
          <ac:picMkLst>
            <pc:docMk/>
            <pc:sldMk cId="446446822" sldId="544"/>
            <ac:picMk id="11" creationId="{6FAA22F7-1643-65EF-780E-1A74E4389146}"/>
          </ac:picMkLst>
        </pc:picChg>
      </pc:sldChg>
      <pc:sldChg chg="delSp add mod">
        <pc:chgData name="Dieter Beaven" userId="9bbdb69f-69d0-4759-aa9b-5c090a2da237" providerId="ADAL" clId="{8AA1AF6A-5EB1-4ED6-A5A3-4FB2DB7AED84}" dt="2024-09-06T15:53:58.277" v="54" actId="478"/>
        <pc:sldMkLst>
          <pc:docMk/>
          <pc:sldMk cId="3458699803" sldId="545"/>
        </pc:sldMkLst>
        <pc:picChg chg="del">
          <ac:chgData name="Dieter Beaven" userId="9bbdb69f-69d0-4759-aa9b-5c090a2da237" providerId="ADAL" clId="{8AA1AF6A-5EB1-4ED6-A5A3-4FB2DB7AED84}" dt="2024-09-06T15:53:58.277" v="54" actId="478"/>
          <ac:picMkLst>
            <pc:docMk/>
            <pc:sldMk cId="3458699803" sldId="545"/>
            <ac:picMk id="8" creationId="{C6034C24-365B-76F6-2045-A1C1CBB6E78E}"/>
          </ac:picMkLst>
        </pc:picChg>
      </pc:sldChg>
      <pc:sldChg chg="delSp add mod">
        <pc:chgData name="Dieter Beaven" userId="9bbdb69f-69d0-4759-aa9b-5c090a2da237" providerId="ADAL" clId="{8AA1AF6A-5EB1-4ED6-A5A3-4FB2DB7AED84}" dt="2024-09-06T15:53:56.995" v="53" actId="478"/>
        <pc:sldMkLst>
          <pc:docMk/>
          <pc:sldMk cId="2124494143" sldId="546"/>
        </pc:sldMkLst>
        <pc:picChg chg="del">
          <ac:chgData name="Dieter Beaven" userId="9bbdb69f-69d0-4759-aa9b-5c090a2da237" providerId="ADAL" clId="{8AA1AF6A-5EB1-4ED6-A5A3-4FB2DB7AED84}" dt="2024-09-06T15:53:56.995" v="53" actId="478"/>
          <ac:picMkLst>
            <pc:docMk/>
            <pc:sldMk cId="2124494143" sldId="546"/>
            <ac:picMk id="6" creationId="{167981AA-DD24-AB1F-D967-7CD8292F1EC2}"/>
          </ac:picMkLst>
        </pc:picChg>
      </pc:sldChg>
      <pc:sldChg chg="add">
        <pc:chgData name="Dieter Beaven" userId="9bbdb69f-69d0-4759-aa9b-5c090a2da237" providerId="ADAL" clId="{8AA1AF6A-5EB1-4ED6-A5A3-4FB2DB7AED84}" dt="2024-09-06T15:49:57.350" v="0"/>
        <pc:sldMkLst>
          <pc:docMk/>
          <pc:sldMk cId="3991975165" sldId="547"/>
        </pc:sldMkLst>
      </pc:sldChg>
      <pc:sldChg chg="modSp mod">
        <pc:chgData name="Dieter Beaven" userId="9bbdb69f-69d0-4759-aa9b-5c090a2da237" providerId="ADAL" clId="{8AA1AF6A-5EB1-4ED6-A5A3-4FB2DB7AED84}" dt="2024-09-06T15:52:53.109" v="47" actId="6549"/>
        <pc:sldMkLst>
          <pc:docMk/>
          <pc:sldMk cId="851233267" sldId="618"/>
        </pc:sldMkLst>
        <pc:spChg chg="mod">
          <ac:chgData name="Dieter Beaven" userId="9bbdb69f-69d0-4759-aa9b-5c090a2da237" providerId="ADAL" clId="{8AA1AF6A-5EB1-4ED6-A5A3-4FB2DB7AED84}" dt="2024-09-06T15:52:23.884" v="37" actId="6549"/>
          <ac:spMkLst>
            <pc:docMk/>
            <pc:sldMk cId="851233267" sldId="618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2:53.109" v="47" actId="6549"/>
          <ac:spMkLst>
            <pc:docMk/>
            <pc:sldMk cId="851233267" sldId="618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2:07.536" v="34" actId="20577"/>
        <pc:sldMkLst>
          <pc:docMk/>
          <pc:sldMk cId="3347294258" sldId="690"/>
        </pc:sldMkLst>
        <pc:spChg chg="mod">
          <ac:chgData name="Dieter Beaven" userId="9bbdb69f-69d0-4759-aa9b-5c090a2da237" providerId="ADAL" clId="{8AA1AF6A-5EB1-4ED6-A5A3-4FB2DB7AED84}" dt="2024-09-06T15:52:07.536" v="34" actId="20577"/>
          <ac:spMkLst>
            <pc:docMk/>
            <pc:sldMk cId="3347294258" sldId="690"/>
            <ac:spMk id="14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5:30.891" v="97" actId="6549"/>
        <pc:sldMkLst>
          <pc:docMk/>
          <pc:sldMk cId="1604834998" sldId="694"/>
        </pc:sldMkLst>
        <pc:spChg chg="mod">
          <ac:chgData name="Dieter Beaven" userId="9bbdb69f-69d0-4759-aa9b-5c090a2da237" providerId="ADAL" clId="{8AA1AF6A-5EB1-4ED6-A5A3-4FB2DB7AED84}" dt="2024-09-06T15:55:13.939" v="90" actId="6549"/>
          <ac:spMkLst>
            <pc:docMk/>
            <pc:sldMk cId="1604834998" sldId="694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5:30.891" v="97" actId="6549"/>
          <ac:spMkLst>
            <pc:docMk/>
            <pc:sldMk cId="1604834998" sldId="694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8:27.883" v="181" actId="6549"/>
        <pc:sldMkLst>
          <pc:docMk/>
          <pc:sldMk cId="3297587665" sldId="698"/>
        </pc:sldMkLst>
        <pc:spChg chg="mod">
          <ac:chgData name="Dieter Beaven" userId="9bbdb69f-69d0-4759-aa9b-5c090a2da237" providerId="ADAL" clId="{8AA1AF6A-5EB1-4ED6-A5A3-4FB2DB7AED84}" dt="2024-09-06T15:58:06.212" v="171" actId="6549"/>
          <ac:spMkLst>
            <pc:docMk/>
            <pc:sldMk cId="3297587665" sldId="698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8:27.883" v="181" actId="6549"/>
          <ac:spMkLst>
            <pc:docMk/>
            <pc:sldMk cId="3297587665" sldId="698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8:55.947" v="196" actId="20577"/>
        <pc:sldMkLst>
          <pc:docMk/>
          <pc:sldMk cId="1004299448" sldId="702"/>
        </pc:sldMkLst>
        <pc:spChg chg="mod">
          <ac:chgData name="Dieter Beaven" userId="9bbdb69f-69d0-4759-aa9b-5c090a2da237" providerId="ADAL" clId="{8AA1AF6A-5EB1-4ED6-A5A3-4FB2DB7AED84}" dt="2024-09-06T15:58:45.939" v="184" actId="6549"/>
          <ac:spMkLst>
            <pc:docMk/>
            <pc:sldMk cId="1004299448" sldId="702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8:55.947" v="196" actId="20577"/>
          <ac:spMkLst>
            <pc:docMk/>
            <pc:sldMk cId="1004299448" sldId="702"/>
            <ac:spMk id="5" creationId="{00000000-0000-0000-0000-000000000000}"/>
          </ac:spMkLst>
        </pc:spChg>
      </pc:sldChg>
      <pc:sldChg chg="modSp mod ord">
        <pc:chgData name="Dieter Beaven" userId="9bbdb69f-69d0-4759-aa9b-5c090a2da237" providerId="ADAL" clId="{8AA1AF6A-5EB1-4ED6-A5A3-4FB2DB7AED84}" dt="2024-09-06T16:01:03.110" v="273" actId="6549"/>
        <pc:sldMkLst>
          <pc:docMk/>
          <pc:sldMk cId="1758794941" sldId="707"/>
        </pc:sldMkLst>
        <pc:spChg chg="mod">
          <ac:chgData name="Dieter Beaven" userId="9bbdb69f-69d0-4759-aa9b-5c090a2da237" providerId="ADAL" clId="{8AA1AF6A-5EB1-4ED6-A5A3-4FB2DB7AED84}" dt="2024-09-06T16:00:53.814" v="263" actId="6549"/>
          <ac:spMkLst>
            <pc:docMk/>
            <pc:sldMk cId="1758794941" sldId="707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6:01:03.110" v="273" actId="6549"/>
          <ac:spMkLst>
            <pc:docMk/>
            <pc:sldMk cId="1758794941" sldId="707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6:01:30.924" v="282" actId="6549"/>
        <pc:sldMkLst>
          <pc:docMk/>
          <pc:sldMk cId="3981068786" sldId="712"/>
        </pc:sldMkLst>
        <pc:spChg chg="mod">
          <ac:chgData name="Dieter Beaven" userId="9bbdb69f-69d0-4759-aa9b-5c090a2da237" providerId="ADAL" clId="{8AA1AF6A-5EB1-4ED6-A5A3-4FB2DB7AED84}" dt="2024-09-06T16:01:23.155" v="276" actId="6549"/>
          <ac:spMkLst>
            <pc:docMk/>
            <pc:sldMk cId="3981068786" sldId="712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6:01:30.924" v="282" actId="6549"/>
          <ac:spMkLst>
            <pc:docMk/>
            <pc:sldMk cId="3981068786" sldId="712"/>
            <ac:spMk id="5" creationId="{00000000-0000-0000-0000-000000000000}"/>
          </ac:spMkLst>
        </pc:spChg>
      </pc:sldChg>
      <pc:sldChg chg="ord">
        <pc:chgData name="Dieter Beaven" userId="9bbdb69f-69d0-4759-aa9b-5c090a2da237" providerId="ADAL" clId="{8AA1AF6A-5EB1-4ED6-A5A3-4FB2DB7AED84}" dt="2024-09-06T15:50:52.455" v="5"/>
        <pc:sldMkLst>
          <pc:docMk/>
          <pc:sldMk cId="160551390" sldId="713"/>
        </pc:sldMkLst>
      </pc:sldChg>
      <pc:sldChg chg="modSp add mod">
        <pc:chgData name="Dieter Beaven" userId="9bbdb69f-69d0-4759-aa9b-5c090a2da237" providerId="ADAL" clId="{8AA1AF6A-5EB1-4ED6-A5A3-4FB2DB7AED84}" dt="2024-09-06T15:54:51.601" v="86" actId="20577"/>
        <pc:sldMkLst>
          <pc:docMk/>
          <pc:sldMk cId="3432665645" sldId="714"/>
        </pc:sldMkLst>
        <pc:spChg chg="mod">
          <ac:chgData name="Dieter Beaven" userId="9bbdb69f-69d0-4759-aa9b-5c090a2da237" providerId="ADAL" clId="{8AA1AF6A-5EB1-4ED6-A5A3-4FB2DB7AED84}" dt="2024-09-06T15:54:51.601" v="86" actId="20577"/>
          <ac:spMkLst>
            <pc:docMk/>
            <pc:sldMk cId="3432665645" sldId="714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5:57:11.327" v="146" actId="20577"/>
        <pc:sldMkLst>
          <pc:docMk/>
          <pc:sldMk cId="3868413741" sldId="715"/>
        </pc:sldMkLst>
        <pc:spChg chg="mod">
          <ac:chgData name="Dieter Beaven" userId="9bbdb69f-69d0-4759-aa9b-5c090a2da237" providerId="ADAL" clId="{8AA1AF6A-5EB1-4ED6-A5A3-4FB2DB7AED84}" dt="2024-09-06T15:57:11.327" v="146" actId="20577"/>
          <ac:spMkLst>
            <pc:docMk/>
            <pc:sldMk cId="3868413741" sldId="715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5:57:57.916" v="168" actId="20577"/>
        <pc:sldMkLst>
          <pc:docMk/>
          <pc:sldMk cId="1928913942" sldId="716"/>
        </pc:sldMkLst>
        <pc:spChg chg="mod">
          <ac:chgData name="Dieter Beaven" userId="9bbdb69f-69d0-4759-aa9b-5c090a2da237" providerId="ADAL" clId="{8AA1AF6A-5EB1-4ED6-A5A3-4FB2DB7AED84}" dt="2024-09-06T15:57:57.916" v="168" actId="20577"/>
          <ac:spMkLst>
            <pc:docMk/>
            <pc:sldMk cId="1928913942" sldId="716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5:59:19.381" v="234" actId="6549"/>
        <pc:sldMkLst>
          <pc:docMk/>
          <pc:sldMk cId="3074149849" sldId="717"/>
        </pc:sldMkLst>
        <pc:spChg chg="mod">
          <ac:chgData name="Dieter Beaven" userId="9bbdb69f-69d0-4759-aa9b-5c090a2da237" providerId="ADAL" clId="{8AA1AF6A-5EB1-4ED6-A5A3-4FB2DB7AED84}" dt="2024-09-06T15:59:19.381" v="234" actId="6549"/>
          <ac:spMkLst>
            <pc:docMk/>
            <pc:sldMk cId="3074149849" sldId="717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6:00:25.744" v="258" actId="6549"/>
        <pc:sldMkLst>
          <pc:docMk/>
          <pc:sldMk cId="221198798" sldId="718"/>
        </pc:sldMkLst>
        <pc:spChg chg="mod">
          <ac:chgData name="Dieter Beaven" userId="9bbdb69f-69d0-4759-aa9b-5c090a2da237" providerId="ADAL" clId="{8AA1AF6A-5EB1-4ED6-A5A3-4FB2DB7AED84}" dt="2024-09-06T16:00:25.744" v="258" actId="6549"/>
          <ac:spMkLst>
            <pc:docMk/>
            <pc:sldMk cId="221198798" sldId="718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86D5AC46-9BF3-4A6D-AD2D-FCFDDBCFD101}"/>
    <pc:docChg chg="custSel delSld modSld">
      <pc:chgData name="Dieter Beaven" userId="9bbdb69f-69d0-4759-aa9b-5c090a2da237" providerId="ADAL" clId="{86D5AC46-9BF3-4A6D-AD2D-FCFDDBCFD101}" dt="2024-09-13T16:55:31.535" v="48" actId="20577"/>
      <pc:docMkLst>
        <pc:docMk/>
      </pc:docMkLst>
      <pc:sldChg chg="addSp delSp modSp mod">
        <pc:chgData name="Dieter Beaven" userId="9bbdb69f-69d0-4759-aa9b-5c090a2da237" providerId="ADAL" clId="{86D5AC46-9BF3-4A6D-AD2D-FCFDDBCFD101}" dt="2024-09-13T16:52:51.643" v="34" actId="1076"/>
        <pc:sldMkLst>
          <pc:docMk/>
          <pc:sldMk cId="3896053727" sldId="543"/>
        </pc:sldMkLst>
        <pc:picChg chg="add del">
          <ac:chgData name="Dieter Beaven" userId="9bbdb69f-69d0-4759-aa9b-5c090a2da237" providerId="ADAL" clId="{86D5AC46-9BF3-4A6D-AD2D-FCFDDBCFD101}" dt="2024-09-13T16:52:45.128" v="32" actId="478"/>
          <ac:picMkLst>
            <pc:docMk/>
            <pc:sldMk cId="3896053727" sldId="543"/>
            <ac:picMk id="6" creationId="{EABC02BB-FB71-FE9E-A926-56AF88262664}"/>
          </ac:picMkLst>
        </pc:picChg>
        <pc:picChg chg="add mod">
          <ac:chgData name="Dieter Beaven" userId="9bbdb69f-69d0-4759-aa9b-5c090a2da237" providerId="ADAL" clId="{86D5AC46-9BF3-4A6D-AD2D-FCFDDBCFD101}" dt="2024-09-13T16:52:51.643" v="34" actId="1076"/>
          <ac:picMkLst>
            <pc:docMk/>
            <pc:sldMk cId="3896053727" sldId="543"/>
            <ac:picMk id="8" creationId="{E3B48E0D-C371-8874-95B9-FB7D87D00E85}"/>
          </ac:picMkLst>
        </pc:picChg>
      </pc:sldChg>
      <pc:sldChg chg="addSp modSp mod">
        <pc:chgData name="Dieter Beaven" userId="9bbdb69f-69d0-4759-aa9b-5c090a2da237" providerId="ADAL" clId="{86D5AC46-9BF3-4A6D-AD2D-FCFDDBCFD101}" dt="2024-09-13T16:53:17.381" v="37" actId="1076"/>
        <pc:sldMkLst>
          <pc:docMk/>
          <pc:sldMk cId="446446822" sldId="544"/>
        </pc:sldMkLst>
        <pc:picChg chg="add mod">
          <ac:chgData name="Dieter Beaven" userId="9bbdb69f-69d0-4759-aa9b-5c090a2da237" providerId="ADAL" clId="{86D5AC46-9BF3-4A6D-AD2D-FCFDDBCFD101}" dt="2024-09-13T16:53:17.381" v="37" actId="1076"/>
          <ac:picMkLst>
            <pc:docMk/>
            <pc:sldMk cId="446446822" sldId="544"/>
            <ac:picMk id="6" creationId="{48115BDA-DDFD-61B6-83A4-989134686154}"/>
          </ac:picMkLst>
        </pc:picChg>
      </pc:sldChg>
      <pc:sldChg chg="addSp modSp mod">
        <pc:chgData name="Dieter Beaven" userId="9bbdb69f-69d0-4759-aa9b-5c090a2da237" providerId="ADAL" clId="{86D5AC46-9BF3-4A6D-AD2D-FCFDDBCFD101}" dt="2024-09-06T16:53:52" v="27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86D5AC46-9BF3-4A6D-AD2D-FCFDDBCFD101}" dt="2024-09-06T16:53:52" v="27" actId="1076"/>
          <ac:picMkLst>
            <pc:docMk/>
            <pc:sldMk cId="3458699803" sldId="545"/>
            <ac:picMk id="6" creationId="{B4A928CF-7EFB-E799-5462-8DA4719E343C}"/>
          </ac:picMkLst>
        </pc:picChg>
      </pc:sldChg>
      <pc:sldChg chg="del">
        <pc:chgData name="Dieter Beaven" userId="9bbdb69f-69d0-4759-aa9b-5c090a2da237" providerId="ADAL" clId="{86D5AC46-9BF3-4A6D-AD2D-FCFDDBCFD101}" dt="2024-09-13T16:53:24.675" v="38" actId="47"/>
        <pc:sldMkLst>
          <pc:docMk/>
          <pc:sldMk cId="2124494143" sldId="546"/>
        </pc:sldMkLst>
      </pc:sldChg>
      <pc:sldChg chg="del">
        <pc:chgData name="Dieter Beaven" userId="9bbdb69f-69d0-4759-aa9b-5c090a2da237" providerId="ADAL" clId="{86D5AC46-9BF3-4A6D-AD2D-FCFDDBCFD101}" dt="2024-09-06T16:53:14.757" v="0" actId="47"/>
        <pc:sldMkLst>
          <pc:docMk/>
          <pc:sldMk cId="3991975165" sldId="547"/>
        </pc:sldMkLst>
      </pc:sldChg>
      <pc:sldChg chg="del">
        <pc:chgData name="Dieter Beaven" userId="9bbdb69f-69d0-4759-aa9b-5c090a2da237" providerId="ADAL" clId="{86D5AC46-9BF3-4A6D-AD2D-FCFDDBCFD101}" dt="2024-09-06T16:53:16.820" v="6" actId="47"/>
        <pc:sldMkLst>
          <pc:docMk/>
          <pc:sldMk cId="851233267" sldId="618"/>
        </pc:sldMkLst>
      </pc:sldChg>
      <pc:sldChg chg="del">
        <pc:chgData name="Dieter Beaven" userId="9bbdb69f-69d0-4759-aa9b-5c090a2da237" providerId="ADAL" clId="{86D5AC46-9BF3-4A6D-AD2D-FCFDDBCFD101}" dt="2024-09-06T16:53:15.476" v="1" actId="47"/>
        <pc:sldMkLst>
          <pc:docMk/>
          <pc:sldMk cId="3833017903" sldId="687"/>
        </pc:sldMkLst>
      </pc:sldChg>
      <pc:sldChg chg="del">
        <pc:chgData name="Dieter Beaven" userId="9bbdb69f-69d0-4759-aa9b-5c090a2da237" providerId="ADAL" clId="{86D5AC46-9BF3-4A6D-AD2D-FCFDDBCFD101}" dt="2024-09-06T16:53:15.961" v="2" actId="47"/>
        <pc:sldMkLst>
          <pc:docMk/>
          <pc:sldMk cId="933986589" sldId="688"/>
        </pc:sldMkLst>
      </pc:sldChg>
      <pc:sldChg chg="del">
        <pc:chgData name="Dieter Beaven" userId="9bbdb69f-69d0-4759-aa9b-5c090a2da237" providerId="ADAL" clId="{86D5AC46-9BF3-4A6D-AD2D-FCFDDBCFD101}" dt="2024-09-06T16:53:16.164" v="3" actId="47"/>
        <pc:sldMkLst>
          <pc:docMk/>
          <pc:sldMk cId="3347294258" sldId="690"/>
        </pc:sldMkLst>
      </pc:sldChg>
      <pc:sldChg chg="del">
        <pc:chgData name="Dieter Beaven" userId="9bbdb69f-69d0-4759-aa9b-5c090a2da237" providerId="ADAL" clId="{86D5AC46-9BF3-4A6D-AD2D-FCFDDBCFD101}" dt="2024-09-06T16:53:16.460" v="4" actId="47"/>
        <pc:sldMkLst>
          <pc:docMk/>
          <pc:sldMk cId="868840789" sldId="691"/>
        </pc:sldMkLst>
      </pc:sldChg>
      <pc:sldChg chg="del">
        <pc:chgData name="Dieter Beaven" userId="9bbdb69f-69d0-4759-aa9b-5c090a2da237" providerId="ADAL" clId="{86D5AC46-9BF3-4A6D-AD2D-FCFDDBCFD101}" dt="2024-09-06T16:53:17.289" v="8" actId="47"/>
        <pc:sldMkLst>
          <pc:docMk/>
          <pc:sldMk cId="2619828667" sldId="692"/>
        </pc:sldMkLst>
      </pc:sldChg>
      <pc:sldChg chg="del">
        <pc:chgData name="Dieter Beaven" userId="9bbdb69f-69d0-4759-aa9b-5c090a2da237" providerId="ADAL" clId="{86D5AC46-9BF3-4A6D-AD2D-FCFDDBCFD101}" dt="2024-09-06T16:53:17.398" v="9" actId="47"/>
        <pc:sldMkLst>
          <pc:docMk/>
          <pc:sldMk cId="2249847224" sldId="693"/>
        </pc:sldMkLst>
      </pc:sldChg>
      <pc:sldChg chg="del">
        <pc:chgData name="Dieter Beaven" userId="9bbdb69f-69d0-4759-aa9b-5c090a2da237" providerId="ADAL" clId="{86D5AC46-9BF3-4A6D-AD2D-FCFDDBCFD101}" dt="2024-09-06T16:53:17.414" v="10" actId="47"/>
        <pc:sldMkLst>
          <pc:docMk/>
          <pc:sldMk cId="1604834998" sldId="694"/>
        </pc:sldMkLst>
      </pc:sldChg>
      <pc:sldChg chg="del">
        <pc:chgData name="Dieter Beaven" userId="9bbdb69f-69d0-4759-aa9b-5c090a2da237" providerId="ADAL" clId="{86D5AC46-9BF3-4A6D-AD2D-FCFDDBCFD101}" dt="2024-09-06T16:53:18.898" v="12" actId="47"/>
        <pc:sldMkLst>
          <pc:docMk/>
          <pc:sldMk cId="897841187" sldId="696"/>
        </pc:sldMkLst>
      </pc:sldChg>
      <pc:sldChg chg="del">
        <pc:chgData name="Dieter Beaven" userId="9bbdb69f-69d0-4759-aa9b-5c090a2da237" providerId="ADAL" clId="{86D5AC46-9BF3-4A6D-AD2D-FCFDDBCFD101}" dt="2024-09-06T16:53:19.320" v="13" actId="47"/>
        <pc:sldMkLst>
          <pc:docMk/>
          <pc:sldMk cId="3053921557" sldId="697"/>
        </pc:sldMkLst>
      </pc:sldChg>
      <pc:sldChg chg="del">
        <pc:chgData name="Dieter Beaven" userId="9bbdb69f-69d0-4759-aa9b-5c090a2da237" providerId="ADAL" clId="{86D5AC46-9BF3-4A6D-AD2D-FCFDDBCFD101}" dt="2024-09-06T16:53:19.351" v="14" actId="47"/>
        <pc:sldMkLst>
          <pc:docMk/>
          <pc:sldMk cId="3297587665" sldId="698"/>
        </pc:sldMkLst>
      </pc:sldChg>
      <pc:sldChg chg="del">
        <pc:chgData name="Dieter Beaven" userId="9bbdb69f-69d0-4759-aa9b-5c090a2da237" providerId="ADAL" clId="{86D5AC46-9BF3-4A6D-AD2D-FCFDDBCFD101}" dt="2024-09-06T16:53:20.273" v="16" actId="47"/>
        <pc:sldMkLst>
          <pc:docMk/>
          <pc:sldMk cId="2954531107" sldId="699"/>
        </pc:sldMkLst>
      </pc:sldChg>
      <pc:sldChg chg="del">
        <pc:chgData name="Dieter Beaven" userId="9bbdb69f-69d0-4759-aa9b-5c090a2da237" providerId="ADAL" clId="{86D5AC46-9BF3-4A6D-AD2D-FCFDDBCFD101}" dt="2024-09-06T16:53:20.835" v="17" actId="47"/>
        <pc:sldMkLst>
          <pc:docMk/>
          <pc:sldMk cId="2520212456" sldId="700"/>
        </pc:sldMkLst>
      </pc:sldChg>
      <pc:sldChg chg="del">
        <pc:chgData name="Dieter Beaven" userId="9bbdb69f-69d0-4759-aa9b-5c090a2da237" providerId="ADAL" clId="{86D5AC46-9BF3-4A6D-AD2D-FCFDDBCFD101}" dt="2024-09-06T16:53:21.507" v="18" actId="47"/>
        <pc:sldMkLst>
          <pc:docMk/>
          <pc:sldMk cId="4097801481" sldId="701"/>
        </pc:sldMkLst>
      </pc:sldChg>
      <pc:sldChg chg="del">
        <pc:chgData name="Dieter Beaven" userId="9bbdb69f-69d0-4759-aa9b-5c090a2da237" providerId="ADAL" clId="{86D5AC46-9BF3-4A6D-AD2D-FCFDDBCFD101}" dt="2024-09-06T16:53:21.632" v="19" actId="47"/>
        <pc:sldMkLst>
          <pc:docMk/>
          <pc:sldMk cId="1004299448" sldId="702"/>
        </pc:sldMkLst>
      </pc:sldChg>
      <pc:sldChg chg="del">
        <pc:chgData name="Dieter Beaven" userId="9bbdb69f-69d0-4759-aa9b-5c090a2da237" providerId="ADAL" clId="{86D5AC46-9BF3-4A6D-AD2D-FCFDDBCFD101}" dt="2024-09-06T16:53:24.726" v="23" actId="47"/>
        <pc:sldMkLst>
          <pc:docMk/>
          <pc:sldMk cId="4106291065" sldId="703"/>
        </pc:sldMkLst>
      </pc:sldChg>
      <pc:sldChg chg="modSp mod">
        <pc:chgData name="Dieter Beaven" userId="9bbdb69f-69d0-4759-aa9b-5c090a2da237" providerId="ADAL" clId="{86D5AC46-9BF3-4A6D-AD2D-FCFDDBCFD101}" dt="2024-09-13T16:55:31.535" v="48" actId="20577"/>
        <pc:sldMkLst>
          <pc:docMk/>
          <pc:sldMk cId="140227912" sldId="704"/>
        </pc:sldMkLst>
        <pc:spChg chg="mod">
          <ac:chgData name="Dieter Beaven" userId="9bbdb69f-69d0-4759-aa9b-5c090a2da237" providerId="ADAL" clId="{86D5AC46-9BF3-4A6D-AD2D-FCFDDBCFD101}" dt="2024-09-13T16:55:31.535" v="48" actId="20577"/>
          <ac:spMkLst>
            <pc:docMk/>
            <pc:sldMk cId="140227912" sldId="704"/>
            <ac:spMk id="37" creationId="{00000000-0000-0000-0000-000000000000}"/>
          </ac:spMkLst>
        </pc:spChg>
      </pc:sldChg>
      <pc:sldChg chg="del">
        <pc:chgData name="Dieter Beaven" userId="9bbdb69f-69d0-4759-aa9b-5c090a2da237" providerId="ADAL" clId="{86D5AC46-9BF3-4A6D-AD2D-FCFDDBCFD101}" dt="2024-09-06T16:53:23.976" v="22" actId="47"/>
        <pc:sldMkLst>
          <pc:docMk/>
          <pc:sldMk cId="354624377" sldId="705"/>
        </pc:sldMkLst>
      </pc:sldChg>
      <pc:sldChg chg="del">
        <pc:chgData name="Dieter Beaven" userId="9bbdb69f-69d0-4759-aa9b-5c090a2da237" providerId="ADAL" clId="{86D5AC46-9BF3-4A6D-AD2D-FCFDDBCFD101}" dt="2024-09-06T16:53:23.038" v="21" actId="47"/>
        <pc:sldMkLst>
          <pc:docMk/>
          <pc:sldMk cId="556171162" sldId="706"/>
        </pc:sldMkLst>
      </pc:sldChg>
      <pc:sldChg chg="del">
        <pc:chgData name="Dieter Beaven" userId="9bbdb69f-69d0-4759-aa9b-5c090a2da237" providerId="ADAL" clId="{86D5AC46-9BF3-4A6D-AD2D-FCFDDBCFD101}" dt="2024-09-06T16:53:25.944" v="25" actId="47"/>
        <pc:sldMkLst>
          <pc:docMk/>
          <pc:sldMk cId="1758794941" sldId="707"/>
        </pc:sldMkLst>
      </pc:sldChg>
      <pc:sldChg chg="del">
        <pc:chgData name="Dieter Beaven" userId="9bbdb69f-69d0-4759-aa9b-5c090a2da237" providerId="ADAL" clId="{86D5AC46-9BF3-4A6D-AD2D-FCFDDBCFD101}" dt="2024-09-06T16:53:25.085" v="24" actId="47"/>
        <pc:sldMkLst>
          <pc:docMk/>
          <pc:sldMk cId="3002083277" sldId="708"/>
        </pc:sldMkLst>
      </pc:sldChg>
      <pc:sldChg chg="addSp delSp modSp mod">
        <pc:chgData name="Dieter Beaven" userId="9bbdb69f-69d0-4759-aa9b-5c090a2da237" providerId="ADAL" clId="{86D5AC46-9BF3-4A6D-AD2D-FCFDDBCFD101}" dt="2024-09-13T16:52:00.436" v="30" actId="478"/>
        <pc:sldMkLst>
          <pc:docMk/>
          <pc:sldMk cId="3981068786" sldId="712"/>
        </pc:sldMkLst>
        <pc:picChg chg="add del mod">
          <ac:chgData name="Dieter Beaven" userId="9bbdb69f-69d0-4759-aa9b-5c090a2da237" providerId="ADAL" clId="{86D5AC46-9BF3-4A6D-AD2D-FCFDDBCFD101}" dt="2024-09-13T16:52:00.436" v="30" actId="478"/>
          <ac:picMkLst>
            <pc:docMk/>
            <pc:sldMk cId="3981068786" sldId="712"/>
            <ac:picMk id="8" creationId="{6DD37681-C9BF-4085-8260-7DB281A359CE}"/>
          </ac:picMkLst>
        </pc:picChg>
      </pc:sldChg>
      <pc:sldChg chg="del">
        <pc:chgData name="Dieter Beaven" userId="9bbdb69f-69d0-4759-aa9b-5c090a2da237" providerId="ADAL" clId="{86D5AC46-9BF3-4A6D-AD2D-FCFDDBCFD101}" dt="2024-09-06T16:53:16.820" v="5" actId="47"/>
        <pc:sldMkLst>
          <pc:docMk/>
          <pc:sldMk cId="160551390" sldId="713"/>
        </pc:sldMkLst>
      </pc:sldChg>
      <pc:sldChg chg="del">
        <pc:chgData name="Dieter Beaven" userId="9bbdb69f-69d0-4759-aa9b-5c090a2da237" providerId="ADAL" clId="{86D5AC46-9BF3-4A6D-AD2D-FCFDDBCFD101}" dt="2024-09-06T16:53:16.960" v="7" actId="47"/>
        <pc:sldMkLst>
          <pc:docMk/>
          <pc:sldMk cId="3432665645" sldId="714"/>
        </pc:sldMkLst>
      </pc:sldChg>
      <pc:sldChg chg="del">
        <pc:chgData name="Dieter Beaven" userId="9bbdb69f-69d0-4759-aa9b-5c090a2da237" providerId="ADAL" clId="{86D5AC46-9BF3-4A6D-AD2D-FCFDDBCFD101}" dt="2024-09-06T16:53:18.413" v="11" actId="47"/>
        <pc:sldMkLst>
          <pc:docMk/>
          <pc:sldMk cId="3868413741" sldId="715"/>
        </pc:sldMkLst>
      </pc:sldChg>
      <pc:sldChg chg="del">
        <pc:chgData name="Dieter Beaven" userId="9bbdb69f-69d0-4759-aa9b-5c090a2da237" providerId="ADAL" clId="{86D5AC46-9BF3-4A6D-AD2D-FCFDDBCFD101}" dt="2024-09-06T16:53:19.617" v="15" actId="47"/>
        <pc:sldMkLst>
          <pc:docMk/>
          <pc:sldMk cId="1928913942" sldId="716"/>
        </pc:sldMkLst>
      </pc:sldChg>
      <pc:sldChg chg="del">
        <pc:chgData name="Dieter Beaven" userId="9bbdb69f-69d0-4759-aa9b-5c090a2da237" providerId="ADAL" clId="{86D5AC46-9BF3-4A6D-AD2D-FCFDDBCFD101}" dt="2024-09-06T16:53:22.023" v="20" actId="47"/>
        <pc:sldMkLst>
          <pc:docMk/>
          <pc:sldMk cId="3074149849" sldId="71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18/09/2024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18/09/2024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18/09/2024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18/09/2024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18/09/2024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141.png"/><Relationship Id="rId7" Type="http://schemas.openxmlformats.org/officeDocument/2006/relationships/image" Target="../media/image14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4.png"/><Relationship Id="rId5" Type="http://schemas.openxmlformats.org/officeDocument/2006/relationships/image" Target="../media/image143.png"/><Relationship Id="rId4" Type="http://schemas.openxmlformats.org/officeDocument/2006/relationships/image" Target="../media/image142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3" Type="http://schemas.openxmlformats.org/officeDocument/2006/relationships/image" Target="../media/image133.png"/><Relationship Id="rId7" Type="http://schemas.openxmlformats.org/officeDocument/2006/relationships/image" Target="../media/image137.png"/><Relationship Id="rId2" Type="http://schemas.openxmlformats.org/officeDocument/2006/relationships/image" Target="../media/image1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6.png"/><Relationship Id="rId5" Type="http://schemas.openxmlformats.org/officeDocument/2006/relationships/image" Target="../media/image135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18" Type="http://schemas.openxmlformats.org/officeDocument/2006/relationships/image" Target="../media/image164.png"/><Relationship Id="rId3" Type="http://schemas.openxmlformats.org/officeDocument/2006/relationships/image" Target="../media/image149.png"/><Relationship Id="rId21" Type="http://schemas.openxmlformats.org/officeDocument/2006/relationships/image" Target="../media/image167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image" Target="../media/image10.png"/><Relationship Id="rId16" Type="http://schemas.openxmlformats.org/officeDocument/2006/relationships/image" Target="../media/image162.png"/><Relationship Id="rId20" Type="http://schemas.openxmlformats.org/officeDocument/2006/relationships/image" Target="../media/image1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24" Type="http://schemas.openxmlformats.org/officeDocument/2006/relationships/image" Target="../media/image170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23" Type="http://schemas.openxmlformats.org/officeDocument/2006/relationships/image" Target="../media/image169.png"/><Relationship Id="rId10" Type="http://schemas.openxmlformats.org/officeDocument/2006/relationships/image" Target="../media/image156.png"/><Relationship Id="rId19" Type="http://schemas.openxmlformats.org/officeDocument/2006/relationships/image" Target="../media/image165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Relationship Id="rId22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png"/><Relationship Id="rId13" Type="http://schemas.openxmlformats.org/officeDocument/2006/relationships/image" Target="../media/image176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12" Type="http://schemas.openxmlformats.org/officeDocument/2006/relationships/image" Target="../media/image17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74.png"/><Relationship Id="rId5" Type="http://schemas.openxmlformats.org/officeDocument/2006/relationships/image" Target="../media/image151.png"/><Relationship Id="rId10" Type="http://schemas.openxmlformats.org/officeDocument/2006/relationships/image" Target="../media/image173.png"/><Relationship Id="rId4" Type="http://schemas.openxmlformats.org/officeDocument/2006/relationships/image" Target="../media/image171.png"/><Relationship Id="rId9" Type="http://schemas.openxmlformats.org/officeDocument/2006/relationships/image" Target="../media/image15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11: </a:t>
            </a:r>
            <a:r>
              <a:rPr lang="en-GB" dirty="0">
                <a:solidFill>
                  <a:schemeClr val="accent5"/>
                </a:solidFill>
              </a:rPr>
              <a:t>Vectors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/>
            </a:r>
            <a:br>
              <a:rPr lang="en-GB" dirty="0"/>
            </a:br>
            <a:r>
              <a:rPr lang="en-GB" dirty="0"/>
              <a:t>Vector Modelling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9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5547" y="800275"/>
                <a:ext cx="5381456" cy="162095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A girl walks 2 km due east from a fixed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, and then 3 km due south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. Find</a:t>
                </a:r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the total distance travelled</a:t>
                </a:r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the position vector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 relative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LcParenR"/>
                </a:pPr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𝑂𝐵</m:t>
                            </m:r>
                          </m:e>
                        </m:acc>
                      </m:e>
                    </m:d>
                  </m:oMath>
                </a14:m>
                <a:endParaRPr lang="en-GB" sz="1600" dirty="0"/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The bearing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47" y="800275"/>
                <a:ext cx="5381456" cy="162095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1127052" y="3593804"/>
            <a:ext cx="839972" cy="14247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" name="Group 6"/>
          <p:cNvGrpSpPr/>
          <p:nvPr/>
        </p:nvGrpSpPr>
        <p:grpSpPr>
          <a:xfrm rot="3693008">
            <a:off x="1490360" y="4188712"/>
            <a:ext cx="144016" cy="288032"/>
            <a:chOff x="4139952" y="1772816"/>
            <a:chExt cx="144016" cy="288032"/>
          </a:xfrm>
        </p:grpSpPr>
        <p:cxnSp>
          <p:nvCxnSpPr>
            <p:cNvPr id="8" name="Straight Connector 7"/>
            <p:cNvCxnSpPr/>
            <p:nvPr/>
          </p:nvCxnSpPr>
          <p:spPr>
            <a:xfrm flipV="1">
              <a:off x="4139952" y="1916832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4139952" y="1772816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0" name="Straight Connector 9"/>
          <p:cNvCxnSpPr/>
          <p:nvPr/>
        </p:nvCxnSpPr>
        <p:spPr>
          <a:xfrm flipH="1">
            <a:off x="1992645" y="3646967"/>
            <a:ext cx="16909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1129036" y="3615069"/>
            <a:ext cx="859253" cy="108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361328" y="3261419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1328" y="3261419"/>
                <a:ext cx="5297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1887341" y="4005888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341" y="4005888"/>
                <a:ext cx="5297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/>
          <p:cNvCxnSpPr/>
          <p:nvPr/>
        </p:nvCxnSpPr>
        <p:spPr>
          <a:xfrm flipV="1">
            <a:off x="1127052" y="2996952"/>
            <a:ext cx="0" cy="596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965807" y="268523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712830" y="3459989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30" y="3459989"/>
                <a:ext cx="5297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860462" y="3285698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462" y="3285698"/>
                <a:ext cx="5297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833811" y="4942987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811" y="4942987"/>
                <a:ext cx="52971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Freeform: Shape 33"/>
          <p:cNvSpPr/>
          <p:nvPr/>
        </p:nvSpPr>
        <p:spPr>
          <a:xfrm>
            <a:off x="1295400" y="3619500"/>
            <a:ext cx="95250" cy="266700"/>
          </a:xfrm>
          <a:custGeom>
            <a:avLst/>
            <a:gdLst>
              <a:gd name="connsiteX0" fmla="*/ 0 w 95250"/>
              <a:gd name="connsiteY0" fmla="*/ 266700 h 266700"/>
              <a:gd name="connsiteX1" fmla="*/ 76200 w 95250"/>
              <a:gd name="connsiteY1" fmla="*/ 123825 h 266700"/>
              <a:gd name="connsiteX2" fmla="*/ 95250 w 9525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266700">
                <a:moveTo>
                  <a:pt x="0" y="266700"/>
                </a:moveTo>
                <a:cubicBezTo>
                  <a:pt x="30162" y="217487"/>
                  <a:pt x="60325" y="168275"/>
                  <a:pt x="76200" y="123825"/>
                </a:cubicBezTo>
                <a:cubicBezTo>
                  <a:pt x="92075" y="79375"/>
                  <a:pt x="93662" y="39687"/>
                  <a:pt x="9525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350230" y="3665215"/>
                <a:ext cx="325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230" y="3665215"/>
                <a:ext cx="3254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3059832" y="3140968"/>
                <a:ext cx="4388718" cy="23423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2+3=5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𝑂𝐵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r>
                  <a:rPr lang="en-GB" b="0" dirty="0"/>
                  <a:t/>
                </a:r>
                <a:br>
                  <a:rPr lang="en-GB" b="0" dirty="0"/>
                </a:br>
                <a:endParaRPr lang="en-GB" b="0" dirty="0"/>
              </a:p>
              <a:p>
                <a:endParaRPr lang="en-GB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𝑂𝐵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13</m:t>
                        </m:r>
                      </m:e>
                    </m:rad>
                    <m:r>
                      <a:rPr lang="en-GB" b="0" i="1" smtClean="0">
                        <a:latin typeface="Cambria Math" panose="02040503050406030204" pitchFamily="18" charset="0"/>
                      </a:rPr>
                      <m:t>=3.61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GB" dirty="0"/>
                  <a:t> (3sf)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90°+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GB" b="0" i="0" smtClean="0">
                                  <a:latin typeface="Cambria Math" panose="02040503050406030204" pitchFamily="18" charset="0"/>
                                </a:rPr>
                                <m:t>tan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num>
                                <m:den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=146.3°</m:t>
                          </m:r>
                        </m:e>
                      </m:func>
                    </m:oMath>
                  </m:oMathPara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140968"/>
                <a:ext cx="4388718" cy="234230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/>
          <p:cNvSpPr/>
          <p:nvPr/>
        </p:nvSpPr>
        <p:spPr>
          <a:xfrm>
            <a:off x="2703984" y="3217168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38" name="Rectangle 37"/>
          <p:cNvSpPr/>
          <p:nvPr/>
        </p:nvSpPr>
        <p:spPr>
          <a:xfrm>
            <a:off x="2703984" y="3557203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39" name="Rectangle 38"/>
          <p:cNvSpPr/>
          <p:nvPr/>
        </p:nvSpPr>
        <p:spPr>
          <a:xfrm>
            <a:off x="2703984" y="4266630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40" name="Rectangle 39"/>
          <p:cNvSpPr/>
          <p:nvPr/>
        </p:nvSpPr>
        <p:spPr>
          <a:xfrm>
            <a:off x="2709342" y="4613599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sp>
        <p:nvSpPr>
          <p:cNvPr id="45" name="Rectangle 44"/>
          <p:cNvSpPr/>
          <p:nvPr/>
        </p:nvSpPr>
        <p:spPr>
          <a:xfrm>
            <a:off x="3003203" y="3175015"/>
            <a:ext cx="4305101" cy="3099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46" name="Rectangle 45"/>
          <p:cNvSpPr/>
          <p:nvPr/>
        </p:nvSpPr>
        <p:spPr>
          <a:xfrm>
            <a:off x="3003203" y="3496030"/>
            <a:ext cx="4305101" cy="538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3003203" y="4045589"/>
            <a:ext cx="4278625" cy="5755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48" name="Rectangle 47"/>
          <p:cNvSpPr/>
          <p:nvPr/>
        </p:nvSpPr>
        <p:spPr>
          <a:xfrm>
            <a:off x="3003203" y="4624640"/>
            <a:ext cx="4278625" cy="65334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141180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4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8"/>
                  </p:tgtEl>
                </p:cond>
              </p:nextCondLst>
            </p:seq>
          </p:childTnLst>
        </p:cTn>
      </p:par>
    </p:tnLst>
    <p:bldLst>
      <p:bldP spid="45" grpId="0" animBg="1"/>
      <p:bldP spid="46" grpId="0" animBg="1"/>
      <p:bldP spid="47" grpId="0" animBg="1"/>
      <p:bldP spid="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Modelling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75580" y="2585616"/>
                <a:ext cx="2144292" cy="1095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Velocity</a:t>
                </a:r>
              </a:p>
              <a:p>
                <a:r>
                  <a:rPr lang="en-GB" sz="2000" dirty="0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580" y="2585616"/>
                <a:ext cx="2144292" cy="1095941"/>
              </a:xfrm>
              <a:prstGeom prst="rect">
                <a:avLst/>
              </a:prstGeom>
              <a:blipFill>
                <a:blip r:embed="rId2"/>
                <a:stretch>
                  <a:fillRect l="-7102" t="-72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267945" y="709121"/>
            <a:ext cx="47525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Mechanics, you will see certain things can be represented as a simple number (without direction), or as a vector (with direction):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073200" y="2446288"/>
            <a:ext cx="72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2462323" y="3668341"/>
            <a:ext cx="591205" cy="1121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17373645">
            <a:off x="2713104" y="4061122"/>
            <a:ext cx="144016" cy="288032"/>
            <a:chOff x="4139952" y="1772816"/>
            <a:chExt cx="144016" cy="288032"/>
          </a:xfrm>
        </p:grpSpPr>
        <p:cxnSp>
          <p:nvCxnSpPr>
            <p:cNvPr id="11" name="Straight Connector 10"/>
            <p:cNvCxnSpPr/>
            <p:nvPr/>
          </p:nvCxnSpPr>
          <p:spPr>
            <a:xfrm flipV="1">
              <a:off x="4139952" y="1916832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139952" y="1772816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" name="Straight Connector 15"/>
          <p:cNvCxnSpPr/>
          <p:nvPr/>
        </p:nvCxnSpPr>
        <p:spPr>
          <a:xfrm>
            <a:off x="2462323" y="4789967"/>
            <a:ext cx="5912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053528" y="3668341"/>
            <a:ext cx="0" cy="1121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2945578" y="4133290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5578" y="4133290"/>
                <a:ext cx="52971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2544361" y="4764282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361" y="4764282"/>
                <a:ext cx="52971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231621" y="1839120"/>
            <a:ext cx="27232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Vector Quantity</a:t>
            </a:r>
            <a:endParaRPr lang="en-GB" sz="1050" b="1" dirty="0"/>
          </a:p>
        </p:txBody>
      </p:sp>
      <p:cxnSp>
        <p:nvCxnSpPr>
          <p:cNvPr id="23" name="Straight Connector 22"/>
          <p:cNvCxnSpPr/>
          <p:nvPr/>
        </p:nvCxnSpPr>
        <p:spPr>
          <a:xfrm flipV="1">
            <a:off x="4306186" y="1796591"/>
            <a:ext cx="0" cy="47287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48108" y="1839120"/>
            <a:ext cx="35413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Scalar Magnitude</a:t>
            </a:r>
            <a:endParaRPr lang="en-GB" sz="105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4997775" y="2734471"/>
                <a:ext cx="2144292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Speed</a:t>
                </a:r>
              </a:p>
              <a:p>
                <a:r>
                  <a:rPr lang="en-GB" sz="2000" dirty="0"/>
                  <a:t> </a:t>
                </a:r>
                <a14:m>
                  <m:oMath xmlns:m="http://schemas.openxmlformats.org/officeDocument/2006/math"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𝑘𝑚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75" y="2734471"/>
                <a:ext cx="2144292" cy="892552"/>
              </a:xfrm>
              <a:prstGeom prst="rect">
                <a:avLst/>
              </a:prstGeom>
              <a:blipFill>
                <a:blip r:embed="rId5"/>
                <a:stretch>
                  <a:fillRect l="-7386" t="-8904" b="-61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V="1">
            <a:off x="5609053" y="3704659"/>
            <a:ext cx="591205" cy="11216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0" name="Group 29"/>
          <p:cNvGrpSpPr/>
          <p:nvPr/>
        </p:nvGrpSpPr>
        <p:grpSpPr>
          <a:xfrm rot="17373645">
            <a:off x="5859834" y="4097440"/>
            <a:ext cx="144016" cy="288032"/>
            <a:chOff x="4139952" y="1772816"/>
            <a:chExt cx="144016" cy="288032"/>
          </a:xfrm>
        </p:grpSpPr>
        <p:cxnSp>
          <p:nvCxnSpPr>
            <p:cNvPr id="31" name="Straight Connector 30"/>
            <p:cNvCxnSpPr/>
            <p:nvPr/>
          </p:nvCxnSpPr>
          <p:spPr>
            <a:xfrm flipV="1">
              <a:off x="4139952" y="1916832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139952" y="1772816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/>
          <p:cNvCxnSpPr/>
          <p:nvPr/>
        </p:nvCxnSpPr>
        <p:spPr>
          <a:xfrm>
            <a:off x="5609053" y="4826285"/>
            <a:ext cx="59120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6200258" y="3704659"/>
            <a:ext cx="0" cy="11216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5443723" y="3935692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723" y="3935692"/>
                <a:ext cx="5297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/>
          <p:cNvSpPr txBox="1"/>
          <p:nvPr/>
        </p:nvSpPr>
        <p:spPr>
          <a:xfrm>
            <a:off x="5979252" y="791927"/>
            <a:ext cx="3087675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Remember a ‘scalar’ just means </a:t>
            </a:r>
            <a:r>
              <a:rPr lang="en-GB" sz="1400"/>
              <a:t>a real </a:t>
            </a:r>
            <a:r>
              <a:rPr lang="en-GB" sz="1400" dirty="0"/>
              <a:t>number (in the context of vectors). It can be obtained using the </a:t>
            </a:r>
            <a:r>
              <a:rPr lang="en-GB" sz="1400" b="1" dirty="0"/>
              <a:t>magnitude</a:t>
            </a:r>
            <a:r>
              <a:rPr lang="en-GB" sz="1400" dirty="0"/>
              <a:t> of the vector.</a:t>
            </a:r>
          </a:p>
        </p:txBody>
      </p:sp>
      <p:cxnSp>
        <p:nvCxnSpPr>
          <p:cNvPr id="39" name="Straight Arrow Connector 38"/>
          <p:cNvCxnSpPr>
            <a:stCxn id="37" idx="2"/>
          </p:cNvCxnSpPr>
          <p:nvPr/>
        </p:nvCxnSpPr>
        <p:spPr>
          <a:xfrm flipH="1">
            <a:off x="7347098" y="1746034"/>
            <a:ext cx="175992" cy="19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637954" y="3757943"/>
                <a:ext cx="1615314" cy="1096519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This means the position vector of the object changes by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400" dirty="0"/>
                  <a:t>  each hour.</a:t>
                </a:r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54" y="3757943"/>
                <a:ext cx="1615314" cy="1096519"/>
              </a:xfrm>
              <a:prstGeom prst="rect">
                <a:avLst/>
              </a:prstGeom>
              <a:blipFill>
                <a:blip r:embed="rId7"/>
                <a:stretch>
                  <a:fillRect l="-37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/>
          <p:cNvSpPr txBox="1"/>
          <p:nvPr/>
        </p:nvSpPr>
        <p:spPr>
          <a:xfrm>
            <a:off x="6544226" y="3832250"/>
            <a:ext cx="1866127" cy="73866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dirty="0"/>
              <a:t>…which is equivalent to moving 5km each hour.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1133184" y="5229200"/>
            <a:ext cx="7200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1073890" y="5288949"/>
                <a:ext cx="2528056" cy="1095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Displacement</a:t>
                </a:r>
              </a:p>
              <a:p>
                <a:r>
                  <a:rPr lang="en-GB" sz="2000" dirty="0"/>
                  <a:t>e.g.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−5</m:t>
                              </m:r>
                            </m:e>
                          </m:mr>
                          <m:mr>
                            <m:e>
                              <m:r>
                                <a:rPr lang="en-GB" sz="2000" b="0" i="1" smtClean="0"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e>
                          </m:mr>
                        </m:m>
                      </m:e>
                    </m:d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endParaRPr lang="en-GB" sz="1200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3890" y="5288949"/>
                <a:ext cx="2528056" cy="1095941"/>
              </a:xfrm>
              <a:prstGeom prst="rect">
                <a:avLst/>
              </a:prstGeom>
              <a:blipFill>
                <a:blip r:embed="rId8"/>
                <a:stretch>
                  <a:fillRect l="-6024" t="-7263" r="-2169" b="-11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4827159" y="5363377"/>
                <a:ext cx="1775660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=13 </m:t>
                      </m:r>
                      <m:r>
                        <a:rPr lang="en-GB" sz="2000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GB" sz="1200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159" y="5363377"/>
                <a:ext cx="1775660" cy="892552"/>
              </a:xfrm>
              <a:prstGeom prst="rect">
                <a:avLst/>
              </a:prstGeom>
              <a:blipFill>
                <a:blip r:embed="rId9"/>
                <a:stretch>
                  <a:fillRect l="-8935" t="-89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4317292" y="2459100"/>
            <a:ext cx="4225748" cy="27701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47" name="Rectangle 46"/>
          <p:cNvSpPr/>
          <p:nvPr/>
        </p:nvSpPr>
        <p:spPr>
          <a:xfrm>
            <a:off x="4317291" y="5242011"/>
            <a:ext cx="4225748" cy="128603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17664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7"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5546" y="800275"/>
                <a:ext cx="7686853" cy="211339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In an orienteering exercise, a cadet leaves the starting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 and walks 15 km on a bearing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120°</m:t>
                    </m:r>
                  </m:oMath>
                </a14:m>
                <a:r>
                  <a:rPr lang="en-GB" sz="1600" dirty="0"/>
                  <a:t> to reach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, the first checkpoint.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he walks 9 km on a bearing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240°</m:t>
                    </m:r>
                  </m:oMath>
                </a14:m>
                <a:r>
                  <a:rPr lang="en-GB" sz="1600" dirty="0"/>
                  <a:t> to the second checkpoint, 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.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 he returns directly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Find:</a:t>
                </a:r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the position vector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relative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𝑂𝐵</m:t>
                            </m:r>
                          </m:e>
                        </m:acc>
                      </m:e>
                    </m:d>
                  </m:oMath>
                </a14:m>
                <a:endParaRPr lang="en-GB" sz="1600" dirty="0"/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the bearing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the position vector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 relative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46" y="800275"/>
                <a:ext cx="7686853" cy="2113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/>
          <p:cNvCxnSpPr/>
          <p:nvPr/>
        </p:nvCxnSpPr>
        <p:spPr>
          <a:xfrm>
            <a:off x="1258135" y="3987569"/>
            <a:ext cx="868377" cy="1530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06973" y="5105217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973" y="5105217"/>
                <a:ext cx="529719" cy="369332"/>
              </a:xfrm>
              <a:prstGeom prst="rect">
                <a:avLst/>
              </a:prstGeom>
              <a:blipFill>
                <a:blip r:embed="rId3"/>
                <a:stretch>
                  <a:fillRect r="-27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05547" y="4348675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5547" y="4348675"/>
                <a:ext cx="529719" cy="369332"/>
              </a:xfrm>
              <a:prstGeom prst="rect">
                <a:avLst/>
              </a:prstGeom>
              <a:blipFill>
                <a:blip r:embed="rId4"/>
                <a:stretch>
                  <a:fillRect r="-51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 flipV="1">
            <a:off x="1258135" y="3390717"/>
            <a:ext cx="0" cy="596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96890" y="30790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843913" y="3853754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13" y="3853754"/>
                <a:ext cx="5297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288717" y="4476905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717" y="4476905"/>
                <a:ext cx="5297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837305" y="5474976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05" y="5474976"/>
                <a:ext cx="52971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reeform: Shape 18"/>
          <p:cNvSpPr/>
          <p:nvPr/>
        </p:nvSpPr>
        <p:spPr>
          <a:xfrm>
            <a:off x="1483632" y="4114865"/>
            <a:ext cx="173717" cy="266700"/>
          </a:xfrm>
          <a:custGeom>
            <a:avLst/>
            <a:gdLst>
              <a:gd name="connsiteX0" fmla="*/ 0 w 95250"/>
              <a:gd name="connsiteY0" fmla="*/ 266700 h 266700"/>
              <a:gd name="connsiteX1" fmla="*/ 76200 w 95250"/>
              <a:gd name="connsiteY1" fmla="*/ 123825 h 266700"/>
              <a:gd name="connsiteX2" fmla="*/ 95250 w 9525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266700">
                <a:moveTo>
                  <a:pt x="0" y="266700"/>
                </a:moveTo>
                <a:cubicBezTo>
                  <a:pt x="30162" y="217487"/>
                  <a:pt x="60325" y="168275"/>
                  <a:pt x="76200" y="123825"/>
                </a:cubicBezTo>
                <a:cubicBezTo>
                  <a:pt x="92075" y="79375"/>
                  <a:pt x="93662" y="39687"/>
                  <a:pt x="9525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601963" y="4192330"/>
                <a:ext cx="325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963" y="4192330"/>
                <a:ext cx="32544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Connector 21"/>
          <p:cNvCxnSpPr/>
          <p:nvPr/>
        </p:nvCxnSpPr>
        <p:spPr>
          <a:xfrm>
            <a:off x="1232595" y="3979420"/>
            <a:ext cx="2189182" cy="704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2126512" y="4684003"/>
            <a:ext cx="1281871" cy="83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3405201" y="4092762"/>
            <a:ext cx="0" cy="596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243956" y="378104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29" name="Freeform: Shape 28"/>
          <p:cNvSpPr/>
          <p:nvPr/>
        </p:nvSpPr>
        <p:spPr>
          <a:xfrm>
            <a:off x="3248025" y="4438650"/>
            <a:ext cx="486056" cy="495531"/>
          </a:xfrm>
          <a:custGeom>
            <a:avLst/>
            <a:gdLst>
              <a:gd name="connsiteX0" fmla="*/ 190500 w 486056"/>
              <a:gd name="connsiteY0" fmla="*/ 0 h 495531"/>
              <a:gd name="connsiteX1" fmla="*/ 400050 w 486056"/>
              <a:gd name="connsiteY1" fmla="*/ 57150 h 495531"/>
              <a:gd name="connsiteX2" fmla="*/ 485775 w 486056"/>
              <a:gd name="connsiteY2" fmla="*/ 257175 h 495531"/>
              <a:gd name="connsiteX3" fmla="*/ 419100 w 486056"/>
              <a:gd name="connsiteY3" fmla="*/ 428625 h 495531"/>
              <a:gd name="connsiteX4" fmla="*/ 209550 w 486056"/>
              <a:gd name="connsiteY4" fmla="*/ 495300 h 495531"/>
              <a:gd name="connsiteX5" fmla="*/ 57150 w 486056"/>
              <a:gd name="connsiteY5" fmla="*/ 447675 h 495531"/>
              <a:gd name="connsiteX6" fmla="*/ 0 w 486056"/>
              <a:gd name="connsiteY6" fmla="*/ 371475 h 49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056" h="495531">
                <a:moveTo>
                  <a:pt x="190500" y="0"/>
                </a:moveTo>
                <a:cubicBezTo>
                  <a:pt x="270669" y="7144"/>
                  <a:pt x="350838" y="14288"/>
                  <a:pt x="400050" y="57150"/>
                </a:cubicBezTo>
                <a:cubicBezTo>
                  <a:pt x="449263" y="100013"/>
                  <a:pt x="482600" y="195262"/>
                  <a:pt x="485775" y="257175"/>
                </a:cubicBezTo>
                <a:cubicBezTo>
                  <a:pt x="488950" y="319088"/>
                  <a:pt x="465137" y="388938"/>
                  <a:pt x="419100" y="428625"/>
                </a:cubicBezTo>
                <a:cubicBezTo>
                  <a:pt x="373063" y="468312"/>
                  <a:pt x="269875" y="492125"/>
                  <a:pt x="209550" y="495300"/>
                </a:cubicBezTo>
                <a:cubicBezTo>
                  <a:pt x="149225" y="498475"/>
                  <a:pt x="92075" y="468313"/>
                  <a:pt x="57150" y="447675"/>
                </a:cubicBezTo>
                <a:cubicBezTo>
                  <a:pt x="22225" y="427037"/>
                  <a:pt x="11112" y="399256"/>
                  <a:pt x="0" y="37147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3391181" y="4865684"/>
                <a:ext cx="837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240°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1181" y="4865684"/>
                <a:ext cx="8379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494184" y="3433068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1303022" y="3977640"/>
            <a:ext cx="2035491" cy="276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37560" y="4015740"/>
            <a:ext cx="7620" cy="571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136900" y="4005263"/>
            <a:ext cx="1589" cy="2047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3149600" y="4203700"/>
            <a:ext cx="1841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: Shape 44"/>
          <p:cNvSpPr/>
          <p:nvPr/>
        </p:nvSpPr>
        <p:spPr>
          <a:xfrm>
            <a:off x="1280160" y="3672840"/>
            <a:ext cx="323159" cy="403860"/>
          </a:xfrm>
          <a:custGeom>
            <a:avLst/>
            <a:gdLst>
              <a:gd name="connsiteX0" fmla="*/ 0 w 323159"/>
              <a:gd name="connsiteY0" fmla="*/ 0 h 403860"/>
              <a:gd name="connsiteX1" fmla="*/ 236220 w 323159"/>
              <a:gd name="connsiteY1" fmla="*/ 53340 h 403860"/>
              <a:gd name="connsiteX2" fmla="*/ 320040 w 323159"/>
              <a:gd name="connsiteY2" fmla="*/ 251460 h 403860"/>
              <a:gd name="connsiteX3" fmla="*/ 297180 w 323159"/>
              <a:gd name="connsiteY3" fmla="*/ 403860 h 40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59" h="403860">
                <a:moveTo>
                  <a:pt x="0" y="0"/>
                </a:moveTo>
                <a:cubicBezTo>
                  <a:pt x="91440" y="5715"/>
                  <a:pt x="182880" y="11430"/>
                  <a:pt x="236220" y="53340"/>
                </a:cubicBezTo>
                <a:cubicBezTo>
                  <a:pt x="289560" y="95250"/>
                  <a:pt x="309880" y="193040"/>
                  <a:pt x="320040" y="251460"/>
                </a:cubicBezTo>
                <a:cubicBezTo>
                  <a:pt x="330200" y="309880"/>
                  <a:pt x="313690" y="356870"/>
                  <a:pt x="297180" y="40386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1238389" y="3394839"/>
                <a:ext cx="837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120°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89" y="3394839"/>
                <a:ext cx="837919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1803412" y="3943618"/>
                <a:ext cx="837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412" y="3943618"/>
                <a:ext cx="837919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Freeform: Shape 47"/>
          <p:cNvSpPr/>
          <p:nvPr/>
        </p:nvSpPr>
        <p:spPr>
          <a:xfrm>
            <a:off x="1981200" y="3985260"/>
            <a:ext cx="15460" cy="220980"/>
          </a:xfrm>
          <a:custGeom>
            <a:avLst/>
            <a:gdLst>
              <a:gd name="connsiteX0" fmla="*/ 7620 w 15460"/>
              <a:gd name="connsiteY0" fmla="*/ 0 h 220980"/>
              <a:gd name="connsiteX1" fmla="*/ 15240 w 15460"/>
              <a:gd name="connsiteY1" fmla="*/ 137160 h 220980"/>
              <a:gd name="connsiteX2" fmla="*/ 0 w 15460"/>
              <a:gd name="connsiteY2" fmla="*/ 220980 h 22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0" h="220980">
                <a:moveTo>
                  <a:pt x="7620" y="0"/>
                </a:moveTo>
                <a:cubicBezTo>
                  <a:pt x="12065" y="50165"/>
                  <a:pt x="16510" y="100330"/>
                  <a:pt x="15240" y="137160"/>
                </a:cubicBezTo>
                <a:cubicBezTo>
                  <a:pt x="13970" y="173990"/>
                  <a:pt x="6985" y="197485"/>
                  <a:pt x="0" y="22098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830958" y="5893697"/>
                <a:ext cx="3549657" cy="5598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30°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15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30°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13.0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7.5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958" y="5893697"/>
                <a:ext cx="3549657" cy="55989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4294982" y="3018577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cxnSp>
        <p:nvCxnSpPr>
          <p:cNvPr id="51" name="Straight Connector 50"/>
          <p:cNvCxnSpPr/>
          <p:nvPr/>
        </p:nvCxnSpPr>
        <p:spPr>
          <a:xfrm>
            <a:off x="4792434" y="3820599"/>
            <a:ext cx="868377" cy="1530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6141272" y="4938247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1272" y="4938247"/>
                <a:ext cx="529719" cy="369332"/>
              </a:xfrm>
              <a:prstGeom prst="rect">
                <a:avLst/>
              </a:prstGeom>
              <a:blipFill>
                <a:blip r:embed="rId13"/>
                <a:stretch>
                  <a:fillRect r="-27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539846" y="4181705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846" y="4181705"/>
                <a:ext cx="529719" cy="369332"/>
              </a:xfrm>
              <a:prstGeom prst="rect">
                <a:avLst/>
              </a:prstGeom>
              <a:blipFill>
                <a:blip r:embed="rId14"/>
                <a:stretch>
                  <a:fillRect r="-517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/>
          <p:cNvCxnSpPr/>
          <p:nvPr/>
        </p:nvCxnSpPr>
        <p:spPr>
          <a:xfrm flipV="1">
            <a:off x="4792434" y="3223747"/>
            <a:ext cx="0" cy="596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4631189" y="291203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6823016" y="4309935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016" y="4309935"/>
                <a:ext cx="529719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Freeform: Shape 56"/>
          <p:cNvSpPr/>
          <p:nvPr/>
        </p:nvSpPr>
        <p:spPr>
          <a:xfrm>
            <a:off x="5017931" y="3947895"/>
            <a:ext cx="173717" cy="266700"/>
          </a:xfrm>
          <a:custGeom>
            <a:avLst/>
            <a:gdLst>
              <a:gd name="connsiteX0" fmla="*/ 0 w 95250"/>
              <a:gd name="connsiteY0" fmla="*/ 266700 h 266700"/>
              <a:gd name="connsiteX1" fmla="*/ 76200 w 95250"/>
              <a:gd name="connsiteY1" fmla="*/ 123825 h 266700"/>
              <a:gd name="connsiteX2" fmla="*/ 95250 w 9525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266700">
                <a:moveTo>
                  <a:pt x="0" y="266700"/>
                </a:moveTo>
                <a:cubicBezTo>
                  <a:pt x="30162" y="217487"/>
                  <a:pt x="60325" y="168275"/>
                  <a:pt x="76200" y="123825"/>
                </a:cubicBezTo>
                <a:cubicBezTo>
                  <a:pt x="92075" y="79375"/>
                  <a:pt x="93662" y="39687"/>
                  <a:pt x="9525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36262" y="4025360"/>
                <a:ext cx="325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262" y="4025360"/>
                <a:ext cx="325441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/>
          <p:cNvCxnSpPr/>
          <p:nvPr/>
        </p:nvCxnSpPr>
        <p:spPr>
          <a:xfrm>
            <a:off x="4766894" y="3812450"/>
            <a:ext cx="2189182" cy="704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 flipV="1">
            <a:off x="5660811" y="4517033"/>
            <a:ext cx="1281871" cy="83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6939500" y="3925792"/>
            <a:ext cx="0" cy="596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6778255" y="361407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63" name="Freeform: Shape 62"/>
          <p:cNvSpPr/>
          <p:nvPr/>
        </p:nvSpPr>
        <p:spPr>
          <a:xfrm>
            <a:off x="6782324" y="4271680"/>
            <a:ext cx="486056" cy="495531"/>
          </a:xfrm>
          <a:custGeom>
            <a:avLst/>
            <a:gdLst>
              <a:gd name="connsiteX0" fmla="*/ 190500 w 486056"/>
              <a:gd name="connsiteY0" fmla="*/ 0 h 495531"/>
              <a:gd name="connsiteX1" fmla="*/ 400050 w 486056"/>
              <a:gd name="connsiteY1" fmla="*/ 57150 h 495531"/>
              <a:gd name="connsiteX2" fmla="*/ 485775 w 486056"/>
              <a:gd name="connsiteY2" fmla="*/ 257175 h 495531"/>
              <a:gd name="connsiteX3" fmla="*/ 419100 w 486056"/>
              <a:gd name="connsiteY3" fmla="*/ 428625 h 495531"/>
              <a:gd name="connsiteX4" fmla="*/ 209550 w 486056"/>
              <a:gd name="connsiteY4" fmla="*/ 495300 h 495531"/>
              <a:gd name="connsiteX5" fmla="*/ 57150 w 486056"/>
              <a:gd name="connsiteY5" fmla="*/ 447675 h 495531"/>
              <a:gd name="connsiteX6" fmla="*/ 0 w 486056"/>
              <a:gd name="connsiteY6" fmla="*/ 371475 h 49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056" h="495531">
                <a:moveTo>
                  <a:pt x="190500" y="0"/>
                </a:moveTo>
                <a:cubicBezTo>
                  <a:pt x="270669" y="7144"/>
                  <a:pt x="350838" y="14288"/>
                  <a:pt x="400050" y="57150"/>
                </a:cubicBezTo>
                <a:cubicBezTo>
                  <a:pt x="449263" y="100013"/>
                  <a:pt x="482600" y="195262"/>
                  <a:pt x="485775" y="257175"/>
                </a:cubicBezTo>
                <a:cubicBezTo>
                  <a:pt x="488950" y="319088"/>
                  <a:pt x="465137" y="388938"/>
                  <a:pt x="419100" y="428625"/>
                </a:cubicBezTo>
                <a:cubicBezTo>
                  <a:pt x="373063" y="468312"/>
                  <a:pt x="269875" y="492125"/>
                  <a:pt x="209550" y="495300"/>
                </a:cubicBezTo>
                <a:cubicBezTo>
                  <a:pt x="149225" y="498475"/>
                  <a:pt x="92075" y="468313"/>
                  <a:pt x="57150" y="447675"/>
                </a:cubicBezTo>
                <a:cubicBezTo>
                  <a:pt x="22225" y="427037"/>
                  <a:pt x="11112" y="399256"/>
                  <a:pt x="0" y="37147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/>
              <p:cNvSpPr txBox="1"/>
              <p:nvPr/>
            </p:nvSpPr>
            <p:spPr>
              <a:xfrm>
                <a:off x="6925480" y="4698714"/>
                <a:ext cx="837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240°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4" name="TextBox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480" y="4698714"/>
                <a:ext cx="837919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Connector 64"/>
          <p:cNvCxnSpPr/>
          <p:nvPr/>
        </p:nvCxnSpPr>
        <p:spPr>
          <a:xfrm flipH="1" flipV="1">
            <a:off x="4837321" y="3810670"/>
            <a:ext cx="2035491" cy="276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>
            <a:off x="6871859" y="3848770"/>
            <a:ext cx="7620" cy="571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>
            <a:off x="6671199" y="3838293"/>
            <a:ext cx="1589" cy="2047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6683899" y="4036730"/>
            <a:ext cx="1841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/>
              <p:cNvSpPr txBox="1"/>
              <p:nvPr/>
            </p:nvSpPr>
            <p:spPr>
              <a:xfrm>
                <a:off x="5337711" y="3776648"/>
                <a:ext cx="837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1" name="TextBox 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711" y="3776648"/>
                <a:ext cx="837919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Freeform: Shape 71"/>
          <p:cNvSpPr/>
          <p:nvPr/>
        </p:nvSpPr>
        <p:spPr>
          <a:xfrm>
            <a:off x="5515499" y="3818290"/>
            <a:ext cx="15460" cy="220980"/>
          </a:xfrm>
          <a:custGeom>
            <a:avLst/>
            <a:gdLst>
              <a:gd name="connsiteX0" fmla="*/ 7620 w 15460"/>
              <a:gd name="connsiteY0" fmla="*/ 0 h 220980"/>
              <a:gd name="connsiteX1" fmla="*/ 15240 w 15460"/>
              <a:gd name="connsiteY1" fmla="*/ 137160 h 220980"/>
              <a:gd name="connsiteX2" fmla="*/ 0 w 15460"/>
              <a:gd name="connsiteY2" fmla="*/ 220980 h 22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0" h="220980">
                <a:moveTo>
                  <a:pt x="7620" y="0"/>
                </a:moveTo>
                <a:cubicBezTo>
                  <a:pt x="12065" y="50165"/>
                  <a:pt x="16510" y="100330"/>
                  <a:pt x="15240" y="137160"/>
                </a:cubicBezTo>
                <a:cubicBezTo>
                  <a:pt x="13970" y="173990"/>
                  <a:pt x="6985" y="197485"/>
                  <a:pt x="0" y="22098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Freeform: Shape 73"/>
          <p:cNvSpPr/>
          <p:nvPr/>
        </p:nvSpPr>
        <p:spPr>
          <a:xfrm>
            <a:off x="6629400" y="4244340"/>
            <a:ext cx="243840" cy="160020"/>
          </a:xfrm>
          <a:custGeom>
            <a:avLst/>
            <a:gdLst>
              <a:gd name="connsiteX0" fmla="*/ 0 w 243840"/>
              <a:gd name="connsiteY0" fmla="*/ 160020 h 160020"/>
              <a:gd name="connsiteX1" fmla="*/ 91440 w 243840"/>
              <a:gd name="connsiteY1" fmla="*/ 45720 h 160020"/>
              <a:gd name="connsiteX2" fmla="*/ 243840 w 243840"/>
              <a:gd name="connsiteY2" fmla="*/ 0 h 160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3840" h="160020">
                <a:moveTo>
                  <a:pt x="0" y="160020"/>
                </a:moveTo>
                <a:cubicBezTo>
                  <a:pt x="25400" y="116205"/>
                  <a:pt x="50800" y="72390"/>
                  <a:pt x="91440" y="45720"/>
                </a:cubicBezTo>
                <a:cubicBezTo>
                  <a:pt x="132080" y="19050"/>
                  <a:pt x="187960" y="9525"/>
                  <a:pt x="24384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Freeform: Shape 74"/>
          <p:cNvSpPr/>
          <p:nvPr/>
        </p:nvSpPr>
        <p:spPr>
          <a:xfrm>
            <a:off x="6553200" y="4381500"/>
            <a:ext cx="91440" cy="327660"/>
          </a:xfrm>
          <a:custGeom>
            <a:avLst/>
            <a:gdLst>
              <a:gd name="connsiteX0" fmla="*/ 0 w 91440"/>
              <a:gd name="connsiteY0" fmla="*/ 0 h 327660"/>
              <a:gd name="connsiteX1" fmla="*/ 22860 w 91440"/>
              <a:gd name="connsiteY1" fmla="*/ 182880 h 327660"/>
              <a:gd name="connsiteX2" fmla="*/ 91440 w 91440"/>
              <a:gd name="connsiteY2" fmla="*/ 327660 h 327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1440" h="327660">
                <a:moveTo>
                  <a:pt x="0" y="0"/>
                </a:moveTo>
                <a:cubicBezTo>
                  <a:pt x="3810" y="64135"/>
                  <a:pt x="7620" y="128270"/>
                  <a:pt x="22860" y="182880"/>
                </a:cubicBezTo>
                <a:cubicBezTo>
                  <a:pt x="38100" y="237490"/>
                  <a:pt x="64770" y="282575"/>
                  <a:pt x="91440" y="32766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6217913" y="4010646"/>
                <a:ext cx="837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13" y="4010646"/>
                <a:ext cx="837919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/>
              <p:cNvSpPr txBox="1"/>
              <p:nvPr/>
            </p:nvSpPr>
            <p:spPr>
              <a:xfrm>
                <a:off x="5975815" y="4469978"/>
                <a:ext cx="837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60°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7" name="TextBox 7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815" y="4469978"/>
                <a:ext cx="837919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335469" y="5335878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5469" y="5335878"/>
                <a:ext cx="529719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4436366" y="3664104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6366" y="3664104"/>
                <a:ext cx="529719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5954233" y="2986530"/>
                <a:ext cx="3035407" cy="7040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Using cosine rule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𝑂𝐴𝐵</m:t>
                    </m:r>
                  </m:oMath>
                </a14:m>
                <a:r>
                  <a:rPr lang="en-GB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𝑂𝐵</m:t>
                            </m:r>
                          </m:e>
                        </m:acc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=13.1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GB" dirty="0"/>
                  <a:t> (3sf)</a:t>
                </a: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233" y="2986530"/>
                <a:ext cx="3035407" cy="704039"/>
              </a:xfrm>
              <a:prstGeom prst="rect">
                <a:avLst/>
              </a:prstGeom>
              <a:blipFill>
                <a:blip r:embed="rId23"/>
                <a:stretch>
                  <a:fillRect l="-1807" t="-5217" b="-113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 81"/>
          <p:cNvSpPr/>
          <p:nvPr/>
        </p:nvSpPr>
        <p:spPr>
          <a:xfrm>
            <a:off x="4807316" y="5894294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065965" y="5787384"/>
                <a:ext cx="383348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Using sine rule 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𝑂𝐴𝐵</m:t>
                    </m:r>
                  </m:oMath>
                </a14:m>
                <a:r>
                  <a:rPr lang="en-GB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=36.6…°</m:t>
                      </m:r>
                    </m:oMath>
                  </m:oMathPara>
                </a14:m>
                <a:r>
                  <a:rPr lang="en-GB" b="0" dirty="0"/>
                  <a:t/>
                </a:r>
                <a:br>
                  <a:rPr lang="en-GB" b="0" dirty="0"/>
                </a:b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GB" dirty="0"/>
                  <a:t>Bearing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=120+36.6°=157°</m:t>
                    </m:r>
                  </m:oMath>
                </a14:m>
                <a:r>
                  <a:rPr lang="en-GB" dirty="0"/>
                  <a:t> (3sf)</a:t>
                </a: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5965" y="5787384"/>
                <a:ext cx="3833486" cy="923330"/>
              </a:xfrm>
              <a:prstGeom prst="rect">
                <a:avLst/>
              </a:prstGeom>
              <a:blipFill>
                <a:blip r:embed="rId24"/>
                <a:stretch>
                  <a:fillRect l="-1272" t="-3289" r="-159" b="-92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Rectangle 83"/>
          <p:cNvSpPr/>
          <p:nvPr/>
        </p:nvSpPr>
        <p:spPr>
          <a:xfrm>
            <a:off x="895570" y="3121448"/>
            <a:ext cx="3357453" cy="33644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85" name="Rectangle 84"/>
          <p:cNvSpPr/>
          <p:nvPr/>
        </p:nvSpPr>
        <p:spPr>
          <a:xfrm>
            <a:off x="4632825" y="2972438"/>
            <a:ext cx="4032710" cy="271598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86" name="Rectangle 85"/>
          <p:cNvSpPr/>
          <p:nvPr/>
        </p:nvSpPr>
        <p:spPr>
          <a:xfrm>
            <a:off x="5099330" y="5741581"/>
            <a:ext cx="3746958" cy="104332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910408" y="1736366"/>
            <a:ext cx="3123055" cy="95410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400" b="1" dirty="0"/>
              <a:t>Tips</a:t>
            </a:r>
            <a:r>
              <a:rPr lang="en-GB" sz="1400" dirty="0"/>
              <a:t>:</a:t>
            </a:r>
          </a:p>
          <a:p>
            <a:pPr marL="342900" indent="-342900">
              <a:buAutoNum type="arabicPeriod"/>
            </a:pPr>
            <a:r>
              <a:rPr lang="en-GB" sz="1400" dirty="0"/>
              <a:t>Draw a BIG diagram.</a:t>
            </a:r>
          </a:p>
          <a:p>
            <a:pPr marL="342900" indent="-342900">
              <a:buAutoNum type="arabicPeriod"/>
            </a:pPr>
            <a:r>
              <a:rPr lang="en-GB" sz="1400" dirty="0"/>
              <a:t>Remember bearings are measured clockwise from North.</a:t>
            </a:r>
          </a:p>
        </p:txBody>
      </p:sp>
    </p:spTree>
    <p:extLst>
      <p:ext uri="{BB962C8B-B14F-4D97-AF65-F5344CB8AC3E}">
        <p14:creationId xmlns:p14="http://schemas.microsoft.com/office/powerpoint/2010/main" val="1623682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8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5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6"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85546" y="800275"/>
                <a:ext cx="7686853" cy="211339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[Textbook] In an orienteering exercise, a cadet leaves the starting point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 and walks 15 km on a bearing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120°</m:t>
                    </m:r>
                  </m:oMath>
                </a14:m>
                <a:r>
                  <a:rPr lang="en-GB" sz="1600" dirty="0"/>
                  <a:t> to reach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, the first checkpoint.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he walks 9 km on a bearing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240°</m:t>
                    </m:r>
                  </m:oMath>
                </a14:m>
                <a:r>
                  <a:rPr lang="en-GB" sz="1600" dirty="0"/>
                  <a:t> to the second checkpoint, at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.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 he returns directly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Find:</a:t>
                </a:r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the position vector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600" dirty="0"/>
                  <a:t> relative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𝑂𝐵</m:t>
                            </m:r>
                          </m:e>
                        </m:acc>
                      </m:e>
                    </m:d>
                  </m:oMath>
                </a14:m>
                <a:endParaRPr lang="en-GB" sz="1600" dirty="0"/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the bearing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 from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en-GB" sz="1600" dirty="0"/>
              </a:p>
              <a:p>
                <a:pPr marL="342900" indent="-342900">
                  <a:buAutoNum type="alphaLcParenR"/>
                </a:pPr>
                <a:r>
                  <a:rPr lang="en-GB" sz="1600" dirty="0"/>
                  <a:t>the position vector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600" dirty="0"/>
                  <a:t> relative to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GB" sz="1600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546" y="800275"/>
                <a:ext cx="7686853" cy="211339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/>
          <p:cNvSpPr/>
          <p:nvPr/>
        </p:nvSpPr>
        <p:spPr>
          <a:xfrm>
            <a:off x="430388" y="3199152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1258135" y="3987569"/>
            <a:ext cx="868377" cy="1530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/>
              <p:cNvSpPr txBox="1"/>
              <p:nvPr/>
            </p:nvSpPr>
            <p:spPr>
              <a:xfrm>
                <a:off x="2606973" y="5105217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9 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0" name="TextBox 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6973" y="5105217"/>
                <a:ext cx="529719" cy="369332"/>
              </a:xfrm>
              <a:prstGeom prst="rect">
                <a:avLst/>
              </a:prstGeom>
              <a:blipFill>
                <a:blip r:embed="rId3"/>
                <a:stretch>
                  <a:fillRect r="-2758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/>
              <p:cNvSpPr txBox="1"/>
              <p:nvPr/>
            </p:nvSpPr>
            <p:spPr>
              <a:xfrm rot="923120">
                <a:off x="2265897" y="4316925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15 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3" name="TextBox 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23120">
                <a:off x="2265897" y="4316925"/>
                <a:ext cx="529719" cy="369332"/>
              </a:xfrm>
              <a:prstGeom prst="rect">
                <a:avLst/>
              </a:prstGeom>
              <a:blipFill>
                <a:blip r:embed="rId4"/>
                <a:stretch>
                  <a:fillRect r="-39604" b="-84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Straight Arrow Connector 79"/>
          <p:cNvCxnSpPr/>
          <p:nvPr/>
        </p:nvCxnSpPr>
        <p:spPr>
          <a:xfrm flipV="1">
            <a:off x="1258135" y="3390717"/>
            <a:ext cx="0" cy="596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1096890" y="3079000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/>
              <p:cNvSpPr txBox="1"/>
              <p:nvPr/>
            </p:nvSpPr>
            <p:spPr>
              <a:xfrm>
                <a:off x="843913" y="3853754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9" name="TextBox 8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13" y="3853754"/>
                <a:ext cx="52971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3288717" y="4476905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717" y="4476905"/>
                <a:ext cx="5297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1837305" y="5474976"/>
                <a:ext cx="5297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305" y="5474976"/>
                <a:ext cx="52971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Freeform: Shape 91"/>
          <p:cNvSpPr/>
          <p:nvPr/>
        </p:nvSpPr>
        <p:spPr>
          <a:xfrm>
            <a:off x="1483632" y="4114865"/>
            <a:ext cx="173717" cy="266700"/>
          </a:xfrm>
          <a:custGeom>
            <a:avLst/>
            <a:gdLst>
              <a:gd name="connsiteX0" fmla="*/ 0 w 95250"/>
              <a:gd name="connsiteY0" fmla="*/ 266700 h 266700"/>
              <a:gd name="connsiteX1" fmla="*/ 76200 w 95250"/>
              <a:gd name="connsiteY1" fmla="*/ 123825 h 266700"/>
              <a:gd name="connsiteX2" fmla="*/ 95250 w 95250"/>
              <a:gd name="connsiteY2" fmla="*/ 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250" h="266700">
                <a:moveTo>
                  <a:pt x="0" y="266700"/>
                </a:moveTo>
                <a:cubicBezTo>
                  <a:pt x="30162" y="217487"/>
                  <a:pt x="60325" y="168275"/>
                  <a:pt x="76200" y="123825"/>
                </a:cubicBezTo>
                <a:cubicBezTo>
                  <a:pt x="92075" y="79375"/>
                  <a:pt x="93662" y="39687"/>
                  <a:pt x="9525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/>
              <p:cNvSpPr txBox="1"/>
              <p:nvPr/>
            </p:nvSpPr>
            <p:spPr>
              <a:xfrm>
                <a:off x="1506713" y="4198680"/>
                <a:ext cx="32544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𝟑𝟔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𝟓𝟗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93" name="TextBox 9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713" y="4198680"/>
                <a:ext cx="325441" cy="369332"/>
              </a:xfrm>
              <a:prstGeom prst="rect">
                <a:avLst/>
              </a:prstGeom>
              <a:blipFill>
                <a:blip r:embed="rId8"/>
                <a:stretch>
                  <a:fillRect r="-1740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Connector 93"/>
          <p:cNvCxnSpPr/>
          <p:nvPr/>
        </p:nvCxnSpPr>
        <p:spPr>
          <a:xfrm>
            <a:off x="1232595" y="3979420"/>
            <a:ext cx="2189182" cy="70458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V="1">
            <a:off x="2126512" y="4684003"/>
            <a:ext cx="1281871" cy="8342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V="1">
            <a:off x="3405201" y="4092762"/>
            <a:ext cx="0" cy="59685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3243956" y="378104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</a:t>
            </a:r>
          </a:p>
        </p:txBody>
      </p:sp>
      <p:sp>
        <p:nvSpPr>
          <p:cNvPr id="98" name="Freeform: Shape 97"/>
          <p:cNvSpPr/>
          <p:nvPr/>
        </p:nvSpPr>
        <p:spPr>
          <a:xfrm>
            <a:off x="3248025" y="4438650"/>
            <a:ext cx="486056" cy="495531"/>
          </a:xfrm>
          <a:custGeom>
            <a:avLst/>
            <a:gdLst>
              <a:gd name="connsiteX0" fmla="*/ 190500 w 486056"/>
              <a:gd name="connsiteY0" fmla="*/ 0 h 495531"/>
              <a:gd name="connsiteX1" fmla="*/ 400050 w 486056"/>
              <a:gd name="connsiteY1" fmla="*/ 57150 h 495531"/>
              <a:gd name="connsiteX2" fmla="*/ 485775 w 486056"/>
              <a:gd name="connsiteY2" fmla="*/ 257175 h 495531"/>
              <a:gd name="connsiteX3" fmla="*/ 419100 w 486056"/>
              <a:gd name="connsiteY3" fmla="*/ 428625 h 495531"/>
              <a:gd name="connsiteX4" fmla="*/ 209550 w 486056"/>
              <a:gd name="connsiteY4" fmla="*/ 495300 h 495531"/>
              <a:gd name="connsiteX5" fmla="*/ 57150 w 486056"/>
              <a:gd name="connsiteY5" fmla="*/ 447675 h 495531"/>
              <a:gd name="connsiteX6" fmla="*/ 0 w 486056"/>
              <a:gd name="connsiteY6" fmla="*/ 371475 h 495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6056" h="495531">
                <a:moveTo>
                  <a:pt x="190500" y="0"/>
                </a:moveTo>
                <a:cubicBezTo>
                  <a:pt x="270669" y="7144"/>
                  <a:pt x="350838" y="14288"/>
                  <a:pt x="400050" y="57150"/>
                </a:cubicBezTo>
                <a:cubicBezTo>
                  <a:pt x="449263" y="100013"/>
                  <a:pt x="482600" y="195262"/>
                  <a:pt x="485775" y="257175"/>
                </a:cubicBezTo>
                <a:cubicBezTo>
                  <a:pt x="488950" y="319088"/>
                  <a:pt x="465137" y="388938"/>
                  <a:pt x="419100" y="428625"/>
                </a:cubicBezTo>
                <a:cubicBezTo>
                  <a:pt x="373063" y="468312"/>
                  <a:pt x="269875" y="492125"/>
                  <a:pt x="209550" y="495300"/>
                </a:cubicBezTo>
                <a:cubicBezTo>
                  <a:pt x="149225" y="498475"/>
                  <a:pt x="92075" y="468313"/>
                  <a:pt x="57150" y="447675"/>
                </a:cubicBezTo>
                <a:cubicBezTo>
                  <a:pt x="22225" y="427037"/>
                  <a:pt x="11112" y="399256"/>
                  <a:pt x="0" y="371475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9" name="Straight Connector 98"/>
          <p:cNvCxnSpPr/>
          <p:nvPr/>
        </p:nvCxnSpPr>
        <p:spPr>
          <a:xfrm flipH="1" flipV="1">
            <a:off x="1303022" y="3977640"/>
            <a:ext cx="2035491" cy="276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3337560" y="4015740"/>
            <a:ext cx="7620" cy="571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 flipH="1">
            <a:off x="3136900" y="4005263"/>
            <a:ext cx="1589" cy="2047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 flipH="1">
            <a:off x="3149600" y="4203700"/>
            <a:ext cx="1841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Freeform: Shape 102"/>
          <p:cNvSpPr/>
          <p:nvPr/>
        </p:nvSpPr>
        <p:spPr>
          <a:xfrm>
            <a:off x="1280160" y="3672840"/>
            <a:ext cx="323159" cy="403860"/>
          </a:xfrm>
          <a:custGeom>
            <a:avLst/>
            <a:gdLst>
              <a:gd name="connsiteX0" fmla="*/ 0 w 323159"/>
              <a:gd name="connsiteY0" fmla="*/ 0 h 403860"/>
              <a:gd name="connsiteX1" fmla="*/ 236220 w 323159"/>
              <a:gd name="connsiteY1" fmla="*/ 53340 h 403860"/>
              <a:gd name="connsiteX2" fmla="*/ 320040 w 323159"/>
              <a:gd name="connsiteY2" fmla="*/ 251460 h 403860"/>
              <a:gd name="connsiteX3" fmla="*/ 297180 w 323159"/>
              <a:gd name="connsiteY3" fmla="*/ 403860 h 4038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159" h="403860">
                <a:moveTo>
                  <a:pt x="0" y="0"/>
                </a:moveTo>
                <a:cubicBezTo>
                  <a:pt x="91440" y="5715"/>
                  <a:pt x="182880" y="11430"/>
                  <a:pt x="236220" y="53340"/>
                </a:cubicBezTo>
                <a:cubicBezTo>
                  <a:pt x="289560" y="95250"/>
                  <a:pt x="309880" y="193040"/>
                  <a:pt x="320040" y="251460"/>
                </a:cubicBezTo>
                <a:cubicBezTo>
                  <a:pt x="330200" y="309880"/>
                  <a:pt x="313690" y="356870"/>
                  <a:pt x="297180" y="40386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/>
              <p:cNvSpPr txBox="1"/>
              <p:nvPr/>
            </p:nvSpPr>
            <p:spPr>
              <a:xfrm>
                <a:off x="1238389" y="3394839"/>
                <a:ext cx="8379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120°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4" name="TextBox 10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8389" y="3394839"/>
                <a:ext cx="83791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/>
              <p:cNvSpPr txBox="1"/>
              <p:nvPr/>
            </p:nvSpPr>
            <p:spPr>
              <a:xfrm>
                <a:off x="1809750" y="3950752"/>
                <a:ext cx="8137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30°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5" name="TextBox 10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750" y="3950752"/>
                <a:ext cx="81377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Freeform: Shape 105"/>
          <p:cNvSpPr/>
          <p:nvPr/>
        </p:nvSpPr>
        <p:spPr>
          <a:xfrm>
            <a:off x="1981200" y="3985260"/>
            <a:ext cx="15460" cy="220980"/>
          </a:xfrm>
          <a:custGeom>
            <a:avLst/>
            <a:gdLst>
              <a:gd name="connsiteX0" fmla="*/ 7620 w 15460"/>
              <a:gd name="connsiteY0" fmla="*/ 0 h 220980"/>
              <a:gd name="connsiteX1" fmla="*/ 15240 w 15460"/>
              <a:gd name="connsiteY1" fmla="*/ 137160 h 220980"/>
              <a:gd name="connsiteX2" fmla="*/ 0 w 15460"/>
              <a:gd name="connsiteY2" fmla="*/ 220980 h 22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60" h="220980">
                <a:moveTo>
                  <a:pt x="7620" y="0"/>
                </a:moveTo>
                <a:cubicBezTo>
                  <a:pt x="12065" y="50165"/>
                  <a:pt x="16510" y="100330"/>
                  <a:pt x="15240" y="137160"/>
                </a:cubicBezTo>
                <a:cubicBezTo>
                  <a:pt x="13970" y="173990"/>
                  <a:pt x="6985" y="197485"/>
                  <a:pt x="0" y="22098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7" name="Straight Connector 106"/>
          <p:cNvCxnSpPr/>
          <p:nvPr/>
        </p:nvCxnSpPr>
        <p:spPr>
          <a:xfrm flipH="1" flipV="1">
            <a:off x="1250950" y="3994150"/>
            <a:ext cx="12700" cy="1536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 flipH="1">
            <a:off x="1257300" y="5505450"/>
            <a:ext cx="863600" cy="127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 flipH="1">
            <a:off x="1280160" y="5308933"/>
            <a:ext cx="18415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 flipH="1">
            <a:off x="1461927" y="5293958"/>
            <a:ext cx="1589" cy="20478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/>
              <p:cNvSpPr txBox="1"/>
              <p:nvPr/>
            </p:nvSpPr>
            <p:spPr>
              <a:xfrm rot="3696640">
                <a:off x="1276698" y="4837589"/>
                <a:ext cx="1383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𝟏𝟑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𝟎𝟕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𝒌𝒎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11" name="TextBox 1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3696640">
                <a:off x="1276698" y="4837589"/>
                <a:ext cx="138395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Freeform: Shape 20"/>
          <p:cNvSpPr/>
          <p:nvPr/>
        </p:nvSpPr>
        <p:spPr>
          <a:xfrm>
            <a:off x="1257300" y="4518660"/>
            <a:ext cx="289560" cy="53340"/>
          </a:xfrm>
          <a:custGeom>
            <a:avLst/>
            <a:gdLst>
              <a:gd name="connsiteX0" fmla="*/ 0 w 289560"/>
              <a:gd name="connsiteY0" fmla="*/ 53340 h 53340"/>
              <a:gd name="connsiteX1" fmla="*/ 198120 w 289560"/>
              <a:gd name="connsiteY1" fmla="*/ 38100 h 53340"/>
              <a:gd name="connsiteX2" fmla="*/ 289560 w 289560"/>
              <a:gd name="connsiteY2" fmla="*/ 0 h 5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9560" h="53340">
                <a:moveTo>
                  <a:pt x="0" y="53340"/>
                </a:moveTo>
                <a:cubicBezTo>
                  <a:pt x="74930" y="50165"/>
                  <a:pt x="149860" y="46990"/>
                  <a:pt x="198120" y="38100"/>
                </a:cubicBezTo>
                <a:cubicBezTo>
                  <a:pt x="246380" y="29210"/>
                  <a:pt x="267970" y="14605"/>
                  <a:pt x="289560" y="0"/>
                </a:cubicBezTo>
              </a:path>
            </a:pathLst>
          </a:cu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/>
              <p:cNvSpPr txBox="1"/>
              <p:nvPr/>
            </p:nvSpPr>
            <p:spPr>
              <a:xfrm>
                <a:off x="1066800" y="4537508"/>
                <a:ext cx="6477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23.41°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2" name="TextBox 1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4537508"/>
                <a:ext cx="64770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>
                <a:off x="4229131" y="4076700"/>
                <a:ext cx="4483069" cy="559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𝑂𝐵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13.07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23.41°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−13.07</m:t>
                                </m:r>
                                <m:func>
                                  <m:func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23.41°</m:t>
                                    </m:r>
                                  </m:e>
                                </m:func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5.19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−12.0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𝑘𝑚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131" y="4076700"/>
                <a:ext cx="4483069" cy="55983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/>
          <p:cNvSpPr/>
          <p:nvPr/>
        </p:nvSpPr>
        <p:spPr>
          <a:xfrm>
            <a:off x="666970" y="3159548"/>
            <a:ext cx="8057930" cy="33644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738954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1"/>
                  </p:tgtEl>
                </p:cond>
              </p:nextCondLst>
            </p:seq>
          </p:childTnLst>
        </p:cTn>
      </p:par>
    </p:tnLst>
    <p:bldLst>
      <p:bldP spid="4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11.6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Pages 90-91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106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3B48E0D-C371-8874-95B9-FB7D87D0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540" y="692696"/>
            <a:ext cx="6581775" cy="598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8115BDA-DDFD-61B6-83A4-989134686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878" y="908720"/>
            <a:ext cx="6515100" cy="524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6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4A928CF-7EFB-E799-5462-8DA4719E34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1556792"/>
            <a:ext cx="39528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07F817-93C1-4331-9EA3-9137AED465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A4408-A039-4E96-841E-C70D6FD95A66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C981D47-1B16-4F72-B51B-0F85526E95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32529</TotalTime>
  <Words>677</Words>
  <Application>Microsoft Office PowerPoint</Application>
  <PresentationFormat>On-screen Show (4:3)</PresentationFormat>
  <Paragraphs>117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Office Theme</vt:lpstr>
      <vt:lpstr>P1 Chapter 11: Vectors  Vector Modelling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1225</cp:revision>
  <dcterms:created xsi:type="dcterms:W3CDTF">2013-02-28T07:36:55Z</dcterms:created>
  <dcterms:modified xsi:type="dcterms:W3CDTF">2024-09-18T09:28:54Z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