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532" r:id="rId13"/>
    <p:sldId id="7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12/06/2024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30425"/>
            <a:ext cx="8784976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9: </a:t>
            </a:r>
            <a:r>
              <a:rPr lang="en-GB" dirty="0">
                <a:solidFill>
                  <a:schemeClr val="accent5"/>
                </a:solidFill>
              </a:rPr>
              <a:t>Constant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0C40B9F-C002-F281-D966-5FC87AF2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98" y="694578"/>
            <a:ext cx="5583694" cy="61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86F7555-972F-DAB5-3557-24E84A98F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5" y="688801"/>
            <a:ext cx="682942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7FBB8B-5A24-FD12-ACD4-AFB50E06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876300"/>
            <a:ext cx="7391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245D19A-0BBE-8AE5-8117-68644D944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53" y="836712"/>
            <a:ext cx="729615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78171E6-9BF1-6768-A316-025DD923E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764704"/>
            <a:ext cx="72104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A6C6A5F-426C-E298-D9DD-63770235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" y="836712"/>
            <a:ext cx="73533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4BD997-7A0A-7400-9082-87303D11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862012"/>
            <a:ext cx="74295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71921DD-6C3A-DFCD-599C-AEBFD0C96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3025"/>
            <a:ext cx="60579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9527C55-D0ED-5987-3425-3A082945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3" y="627217"/>
            <a:ext cx="7916553" cy="61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faa1ecaf-a1aa-4fc9-8c75-2805352e1f65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f9cd3b9a-9a6c-485a-81b7-4082693b5161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29543</TotalTime>
  <Words>28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M1 Chapter 9: Constant Acceleration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915</cp:revision>
  <dcterms:created xsi:type="dcterms:W3CDTF">2013-02-28T07:36:55Z</dcterms:created>
  <dcterms:modified xsi:type="dcterms:W3CDTF">2024-06-12T17:16:24Z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