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53" r:id="rId2"/>
    <p:sldId id="547" r:id="rId3"/>
    <p:sldId id="548" r:id="rId4"/>
    <p:sldId id="530" r:id="rId5"/>
    <p:sldId id="550" r:id="rId6"/>
    <p:sldId id="53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866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11: </a:t>
            </a:r>
            <a:r>
              <a:rPr lang="en-GB" dirty="0">
                <a:solidFill>
                  <a:schemeClr val="accent5"/>
                </a:solidFill>
              </a:rPr>
              <a:t>Variable Acceleration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Calculus Proof of </a:t>
            </a:r>
            <a:r>
              <a:rPr lang="en-GB" dirty="0" err="1"/>
              <a:t>Suvat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Constant acceleration formulae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836712"/>
                <a:ext cx="82809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For constant acceleration we worked out the various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𝑠𝑢𝑣𝑎𝑡</m:t>
                    </m:r>
                  </m:oMath>
                </a14:m>
                <a:r>
                  <a:rPr lang="en-GB" dirty="0"/>
                  <a:t> formulae by using a velocity-time graph. It’s also possible to derive all of these </a:t>
                </a:r>
                <a:r>
                  <a:rPr lang="en-GB" u="sng" dirty="0"/>
                  <a:t>using integration</a:t>
                </a:r>
                <a:r>
                  <a:rPr lang="en-GB" dirty="0"/>
                  <a:t>, using the fact that </a:t>
                </a:r>
                <a:r>
                  <a:rPr lang="en-GB" b="1" dirty="0"/>
                  <a:t>acceleration is constant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8280920" cy="923330"/>
              </a:xfrm>
              <a:prstGeom prst="rect">
                <a:avLst/>
              </a:prstGeom>
              <a:blipFill>
                <a:blip r:embed="rId2"/>
                <a:stretch>
                  <a:fillRect l="-589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/>
              <p:nvPr/>
            </p:nvSpPr>
            <p:spPr>
              <a:xfrm>
                <a:off x="467544" y="1990012"/>
                <a:ext cx="6330989" cy="117865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Given a body has constant acceleration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, at t=0 the initial velocity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600" dirty="0"/>
                  <a:t> and its initial displacement is 0 m, prove that:</a:t>
                </a:r>
              </a:p>
              <a:p>
                <a:pPr marL="342900" indent="-342900">
                  <a:buAutoNum type="alphaLcParenBoth"/>
                </a:pPr>
                <a:r>
                  <a:rPr lang="en-GB" sz="1600" b="0" dirty="0"/>
                  <a:t>Final velocity: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Displacement: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𝑢𝑡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90012"/>
                <a:ext cx="6330989" cy="1178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544" y="3429000"/>
                <a:ext cx="3528392" cy="307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400" dirty="0"/>
                  <a:t>, 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→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r>
                  <a:rPr lang="en-GB" sz="1400" dirty="0"/>
                  <a:t>Integrating again: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Since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0=0+0+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→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429000"/>
                <a:ext cx="3528392" cy="3071225"/>
              </a:xfrm>
              <a:prstGeom prst="rect">
                <a:avLst/>
              </a:prstGeom>
              <a:blipFill>
                <a:blip r:embed="rId4"/>
                <a:stretch>
                  <a:fillRect l="-10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68296" y="3314818"/>
                <a:ext cx="4032448" cy="490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Note that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200" dirty="0"/>
                  <a:t> is a </a:t>
                </a:r>
                <a:r>
                  <a:rPr lang="en-GB" sz="1200" b="1" u="sng" dirty="0"/>
                  <a:t>constant</a:t>
                </a:r>
                <a:r>
                  <a:rPr lang="en-GB" sz="1200" dirty="0"/>
                  <a:t> not a variable, so integrates as such. Just as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GB" sz="1200" dirty="0"/>
                  <a:t>, we find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96" y="3314818"/>
                <a:ext cx="4032448" cy="490262"/>
              </a:xfrm>
              <a:prstGeom prst="rect">
                <a:avLst/>
              </a:prstGeom>
              <a:blipFill>
                <a:blip r:embed="rId5"/>
                <a:stretch>
                  <a:fillRect l="-151" t="-32500" b="-10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3229372" y="3467100"/>
            <a:ext cx="611108" cy="10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62752" y="5111472"/>
                <a:ext cx="40324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Again, because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200" dirty="0"/>
                  <a:t> is fixed, we can treat it as a constant.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752" y="5111472"/>
                <a:ext cx="4032448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3246120" y="5247883"/>
            <a:ext cx="716632" cy="9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374754" y="3363317"/>
            <a:ext cx="2741826" cy="1041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374754" y="4534918"/>
            <a:ext cx="2741826" cy="1987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130756" y="3356986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130756" y="4534918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973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11.5 Constant Acceleration Formulae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</a:t>
            </a:r>
          </a:p>
          <a:p>
            <a:r>
              <a:rPr lang="en-GB" sz="2400" dirty="0"/>
              <a:t>Pages 82-83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55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3BB4E7B-5812-87FC-4C05-2294EB3DF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8" y="908720"/>
            <a:ext cx="74295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AFA45C1-13BB-1812-9C48-BDC9156E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3" y="908720"/>
            <a:ext cx="73342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E4DF1A-59D4-D8B5-465F-37418A35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3" y="719628"/>
            <a:ext cx="51625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26541</TotalTime>
  <Words>236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M1 Chapter 11: Variable Acceleration  Calculus Proof of Suvat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890</cp:revision>
  <dcterms:created xsi:type="dcterms:W3CDTF">2013-02-28T07:36:55Z</dcterms:created>
  <dcterms:modified xsi:type="dcterms:W3CDTF">2024-06-13T16:12:58Z</dcterms:modified>
</cp:coreProperties>
</file>