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713" r:id="rId5"/>
    <p:sldId id="533" r:id="rId6"/>
    <p:sldId id="712" r:id="rId7"/>
    <p:sldId id="703" r:id="rId8"/>
    <p:sldId id="704" r:id="rId9"/>
    <p:sldId id="53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90" autoAdjust="0"/>
    <p:restoredTop sz="88534" autoAdjust="0"/>
  </p:normalViewPr>
  <p:slideViewPr>
    <p:cSldViewPr>
      <p:cViewPr varScale="1">
        <p:scale>
          <a:sx n="114" d="100"/>
          <a:sy n="114" d="100"/>
        </p:scale>
        <p:origin x="1620" y="120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19/06/2024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19/06/2024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8640960" cy="302676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M2 Chapter 5: </a:t>
            </a:r>
            <a:r>
              <a:rPr lang="en-GB" dirty="0">
                <a:solidFill>
                  <a:schemeClr val="accent5"/>
                </a:solidFill>
              </a:rPr>
              <a:t>Inclined Planes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Chapter Practice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975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Key Points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6478BE9-6145-9D61-E31B-126B2FDE5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490" y="1124744"/>
            <a:ext cx="661987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7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049B580-B8C0-500A-C9D3-5A5204FE2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303" y="818728"/>
            <a:ext cx="657225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658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0206FBA7-2867-A92A-6F2C-E80123D70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590" y="836712"/>
            <a:ext cx="654367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350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F63BC13C-BCD7-4164-53CA-F40F622D8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678" y="764704"/>
            <a:ext cx="666750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052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5943F19-E19A-79D0-99CD-350CABED2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78" y="1022573"/>
            <a:ext cx="864870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88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Props1.xml><?xml version="1.0" encoding="utf-8"?>
<ds:datastoreItem xmlns:ds="http://schemas.openxmlformats.org/officeDocument/2006/customXml" ds:itemID="{6DA38195-DE73-4ADB-89E9-06FC4C7B97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16367F5-30EB-4FB8-AC0F-C9698F2B8F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C9D3391-997D-4369-8C5A-9887D520139A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29539</TotalTime>
  <Words>20</Words>
  <Application>Microsoft Office PowerPoint</Application>
  <PresentationFormat>On-screen Show (4:3)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M2 Chapter 5: Inclined Planes  Chapter Practice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917</cp:revision>
  <dcterms:created xsi:type="dcterms:W3CDTF">2013-02-28T07:36:55Z</dcterms:created>
  <dcterms:modified xsi:type="dcterms:W3CDTF">2024-06-19T15:46:14Z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