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551" r:id="rId5"/>
    <p:sldId id="522" r:id="rId6"/>
    <p:sldId id="552" r:id="rId7"/>
    <p:sldId id="524" r:id="rId8"/>
    <p:sldId id="543" r:id="rId9"/>
    <p:sldId id="544" r:id="rId10"/>
    <p:sldId id="54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55848C-9B64-4CC8-B66E-DBC8FA08D811}" v="20" dt="2024-09-24T15:34:33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458" y="10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C555848C-9B64-4CC8-B66E-DBC8FA08D811}"/>
    <pc:docChg chg="undo custSel addSld delSld modSld">
      <pc:chgData name="Dieter Beaven" userId="9bbdb69f-69d0-4759-aa9b-5c090a2da237" providerId="ADAL" clId="{C555848C-9B64-4CC8-B66E-DBC8FA08D811}" dt="2024-09-24T16:08:27.785" v="118" actId="20577"/>
      <pc:docMkLst>
        <pc:docMk/>
      </pc:docMkLst>
      <pc:sldChg chg="del">
        <pc:chgData name="Dieter Beaven" userId="9bbdb69f-69d0-4759-aa9b-5c090a2da237" providerId="ADAL" clId="{C555848C-9B64-4CC8-B66E-DBC8FA08D811}" dt="2024-09-17T16:14:45.487" v="1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C555848C-9B64-4CC8-B66E-DBC8FA08D811}" dt="2024-09-17T16:14:50.321" v="10" actId="47"/>
        <pc:sldMkLst>
          <pc:docMk/>
          <pc:sldMk cId="2097919484" sldId="503"/>
        </pc:sldMkLst>
      </pc:sldChg>
      <pc:sldChg chg="del">
        <pc:chgData name="Dieter Beaven" userId="9bbdb69f-69d0-4759-aa9b-5c090a2da237" providerId="ADAL" clId="{C555848C-9B64-4CC8-B66E-DBC8FA08D811}" dt="2024-09-17T16:14:46.135" v="2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C555848C-9B64-4CC8-B66E-DBC8FA08D811}" dt="2024-09-17T16:14:46.343" v="3" actId="47"/>
        <pc:sldMkLst>
          <pc:docMk/>
          <pc:sldMk cId="767054381" sldId="514"/>
        </pc:sldMkLst>
      </pc:sldChg>
      <pc:sldChg chg="del">
        <pc:chgData name="Dieter Beaven" userId="9bbdb69f-69d0-4759-aa9b-5c090a2da237" providerId="ADAL" clId="{C555848C-9B64-4CC8-B66E-DBC8FA08D811}" dt="2024-09-17T16:14:48.075" v="6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C555848C-9B64-4CC8-B66E-DBC8FA08D811}" dt="2024-09-17T16:14:48.682" v="7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C555848C-9B64-4CC8-B66E-DBC8FA08D811}" dt="2024-09-17T16:14:49.672" v="8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C555848C-9B64-4CC8-B66E-DBC8FA08D811}" dt="2024-09-17T16:14:50.311" v="9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C555848C-9B64-4CC8-B66E-DBC8FA08D811}" dt="2024-09-17T16:14:52.592" v="12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C555848C-9B64-4CC8-B66E-DBC8FA08D811}" dt="2024-09-17T16:14:53.521" v="13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C555848C-9B64-4CC8-B66E-DBC8FA08D811}" dt="2024-09-17T16:14:54.290" v="14" actId="47"/>
        <pc:sldMkLst>
          <pc:docMk/>
          <pc:sldMk cId="216391128" sldId="521"/>
        </pc:sldMkLst>
      </pc:sldChg>
      <pc:sldChg chg="modSp del mod">
        <pc:chgData name="Dieter Beaven" userId="9bbdb69f-69d0-4759-aa9b-5c090a2da237" providerId="ADAL" clId="{C555848C-9B64-4CC8-B66E-DBC8FA08D811}" dt="2024-09-24T15:34:38.076" v="111" actId="47"/>
        <pc:sldMkLst>
          <pc:docMk/>
          <pc:sldMk cId="623853206" sldId="523"/>
        </pc:sldMkLst>
        <pc:spChg chg="mod">
          <ac:chgData name="Dieter Beaven" userId="9bbdb69f-69d0-4759-aa9b-5c090a2da237" providerId="ADAL" clId="{C555848C-9B64-4CC8-B66E-DBC8FA08D811}" dt="2024-09-24T15:32:49.089" v="78" actId="6549"/>
          <ac:spMkLst>
            <pc:docMk/>
            <pc:sldMk cId="623853206" sldId="523"/>
            <ac:spMk id="5" creationId="{A2DCB42F-3EF3-4FDC-BD84-6228A5E58829}"/>
          </ac:spMkLst>
        </pc:spChg>
      </pc:sldChg>
      <pc:sldChg chg="addSp modSp mod">
        <pc:chgData name="Dieter Beaven" userId="9bbdb69f-69d0-4759-aa9b-5c090a2da237" providerId="ADAL" clId="{C555848C-9B64-4CC8-B66E-DBC8FA08D811}" dt="2024-09-24T15:44:22.287" v="115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C555848C-9B64-4CC8-B66E-DBC8FA08D811}" dt="2024-09-24T15:44:22.287" v="115" actId="1076"/>
          <ac:picMkLst>
            <pc:docMk/>
            <pc:sldMk cId="3896053727" sldId="543"/>
            <ac:picMk id="6" creationId="{BF77BF38-77CE-6A5F-F3BC-DCA66B7A0F44}"/>
          </ac:picMkLst>
        </pc:picChg>
      </pc:sldChg>
      <pc:sldChg chg="addSp modSp mod">
        <pc:chgData name="Dieter Beaven" userId="9bbdb69f-69d0-4759-aa9b-5c090a2da237" providerId="ADAL" clId="{C555848C-9B64-4CC8-B66E-DBC8FA08D811}" dt="2024-09-24T15:44:49.224" v="117" actId="1076"/>
        <pc:sldMkLst>
          <pc:docMk/>
          <pc:sldMk cId="446446822" sldId="544"/>
        </pc:sldMkLst>
        <pc:picChg chg="add mod">
          <ac:chgData name="Dieter Beaven" userId="9bbdb69f-69d0-4759-aa9b-5c090a2da237" providerId="ADAL" clId="{C555848C-9B64-4CC8-B66E-DBC8FA08D811}" dt="2024-09-24T15:44:49.224" v="117" actId="1076"/>
          <ac:picMkLst>
            <pc:docMk/>
            <pc:sldMk cId="446446822" sldId="544"/>
            <ac:picMk id="6" creationId="{EAE4D63E-611D-7B94-2D35-71B31F82984F}"/>
          </ac:picMkLst>
        </pc:picChg>
      </pc:sldChg>
      <pc:sldChg chg="addSp modSp mod">
        <pc:chgData name="Dieter Beaven" userId="9bbdb69f-69d0-4759-aa9b-5c090a2da237" providerId="ADAL" clId="{C555848C-9B64-4CC8-B66E-DBC8FA08D811}" dt="2024-09-24T15:35:49.443" v="113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C555848C-9B64-4CC8-B66E-DBC8FA08D811}" dt="2024-09-24T15:35:49.443" v="113" actId="1076"/>
          <ac:picMkLst>
            <pc:docMk/>
            <pc:sldMk cId="3458699803" sldId="545"/>
            <ac:picMk id="6" creationId="{CDA96124-8714-6706-FC1E-7BCAE0D1D691}"/>
          </ac:picMkLst>
        </pc:picChg>
      </pc:sldChg>
      <pc:sldChg chg="del">
        <pc:chgData name="Dieter Beaven" userId="9bbdb69f-69d0-4759-aa9b-5c090a2da237" providerId="ADAL" clId="{C555848C-9B64-4CC8-B66E-DBC8FA08D811}" dt="2024-09-17T16:14:44.281" v="0" actId="47"/>
        <pc:sldMkLst>
          <pc:docMk/>
          <pc:sldMk cId="3991975165" sldId="547"/>
        </pc:sldMkLst>
      </pc:sldChg>
      <pc:sldChg chg="del">
        <pc:chgData name="Dieter Beaven" userId="9bbdb69f-69d0-4759-aa9b-5c090a2da237" providerId="ADAL" clId="{C555848C-9B64-4CC8-B66E-DBC8FA08D811}" dt="2024-09-17T16:14:46.996" v="5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C555848C-9B64-4CC8-B66E-DBC8FA08D811}" dt="2024-09-17T16:14:46.355" v="4" actId="47"/>
        <pc:sldMkLst>
          <pc:docMk/>
          <pc:sldMk cId="3055658135" sldId="549"/>
        </pc:sldMkLst>
      </pc:sldChg>
      <pc:sldChg chg="del">
        <pc:chgData name="Dieter Beaven" userId="9bbdb69f-69d0-4759-aa9b-5c090a2da237" providerId="ADAL" clId="{C555848C-9B64-4CC8-B66E-DBC8FA08D811}" dt="2024-09-17T16:14:51.456" v="11" actId="47"/>
        <pc:sldMkLst>
          <pc:docMk/>
          <pc:sldMk cId="4190994049" sldId="550"/>
        </pc:sldMkLst>
      </pc:sldChg>
      <pc:sldChg chg="modSp mod">
        <pc:chgData name="Dieter Beaven" userId="9bbdb69f-69d0-4759-aa9b-5c090a2da237" providerId="ADAL" clId="{C555848C-9B64-4CC8-B66E-DBC8FA08D811}" dt="2024-09-24T16:08:27.785" v="118" actId="20577"/>
        <pc:sldMkLst>
          <pc:docMk/>
          <pc:sldMk cId="2915845008" sldId="551"/>
        </pc:sldMkLst>
        <pc:spChg chg="mod">
          <ac:chgData name="Dieter Beaven" userId="9bbdb69f-69d0-4759-aa9b-5c090a2da237" providerId="ADAL" clId="{C555848C-9B64-4CC8-B66E-DBC8FA08D811}" dt="2024-09-24T16:08:27.785" v="118" actId="20577"/>
          <ac:spMkLst>
            <pc:docMk/>
            <pc:sldMk cId="2915845008" sldId="551"/>
            <ac:spMk id="2" creationId="{00000000-0000-0000-0000-000000000000}"/>
          </ac:spMkLst>
        </pc:spChg>
      </pc:sldChg>
      <pc:sldChg chg="addSp delSp modSp add mod delAnim modAnim">
        <pc:chgData name="Dieter Beaven" userId="9bbdb69f-69d0-4759-aa9b-5c090a2da237" providerId="ADAL" clId="{C555848C-9B64-4CC8-B66E-DBC8FA08D811}" dt="2024-09-24T15:34:33.561" v="110"/>
        <pc:sldMkLst>
          <pc:docMk/>
          <pc:sldMk cId="2367189939" sldId="552"/>
        </pc:sldMkLst>
        <pc:spChg chg="mod">
          <ac:chgData name="Dieter Beaven" userId="9bbdb69f-69d0-4759-aa9b-5c090a2da237" providerId="ADAL" clId="{C555848C-9B64-4CC8-B66E-DBC8FA08D811}" dt="2024-09-24T15:34:01.301" v="101" actId="20577"/>
          <ac:spMkLst>
            <pc:docMk/>
            <pc:sldMk cId="2367189939" sldId="552"/>
            <ac:spMk id="5" creationId="{A2DCB42F-3EF3-4FDC-BD84-6228A5E58829}"/>
          </ac:spMkLst>
        </pc:spChg>
        <pc:spChg chg="mod">
          <ac:chgData name="Dieter Beaven" userId="9bbdb69f-69d0-4759-aa9b-5c090a2da237" providerId="ADAL" clId="{C555848C-9B64-4CC8-B66E-DBC8FA08D811}" dt="2024-09-24T15:34:13.069" v="109" actId="6549"/>
          <ac:spMkLst>
            <pc:docMk/>
            <pc:sldMk cId="2367189939" sldId="552"/>
            <ac:spMk id="6" creationId="{A0E3A777-4F9E-4DB0-8DC8-BDD9E3BF32B4}"/>
          </ac:spMkLst>
        </pc:spChg>
        <pc:spChg chg="del">
          <ac:chgData name="Dieter Beaven" userId="9bbdb69f-69d0-4759-aa9b-5c090a2da237" providerId="ADAL" clId="{C555848C-9B64-4CC8-B66E-DBC8FA08D811}" dt="2024-09-24T15:33:00.542" v="82" actId="478"/>
          <ac:spMkLst>
            <pc:docMk/>
            <pc:sldMk cId="2367189939" sldId="552"/>
            <ac:spMk id="8" creationId="{0BADD259-0B6F-4256-A8BF-9524D8EDBD40}"/>
          </ac:spMkLst>
        </pc:spChg>
        <pc:spChg chg="del">
          <ac:chgData name="Dieter Beaven" userId="9bbdb69f-69d0-4759-aa9b-5c090a2da237" providerId="ADAL" clId="{C555848C-9B64-4CC8-B66E-DBC8FA08D811}" dt="2024-09-24T15:32:58.367" v="80" actId="478"/>
          <ac:spMkLst>
            <pc:docMk/>
            <pc:sldMk cId="2367189939" sldId="552"/>
            <ac:spMk id="9" creationId="{268BBC87-5B39-4C8D-BC71-D2CCBDE89ED5}"/>
          </ac:spMkLst>
        </pc:spChg>
        <pc:spChg chg="del">
          <ac:chgData name="Dieter Beaven" userId="9bbdb69f-69d0-4759-aa9b-5c090a2da237" providerId="ADAL" clId="{C555848C-9B64-4CC8-B66E-DBC8FA08D811}" dt="2024-09-24T15:32:59.016" v="81" actId="478"/>
          <ac:spMkLst>
            <pc:docMk/>
            <pc:sldMk cId="2367189939" sldId="552"/>
            <ac:spMk id="10" creationId="{0E66BC41-7C61-4321-9D1C-73763E364455}"/>
          </ac:spMkLst>
        </pc:spChg>
        <pc:spChg chg="add mod">
          <ac:chgData name="Dieter Beaven" userId="9bbdb69f-69d0-4759-aa9b-5c090a2da237" providerId="ADAL" clId="{C555848C-9B64-4CC8-B66E-DBC8FA08D811}" dt="2024-09-24T15:34:33.561" v="110"/>
          <ac:spMkLst>
            <pc:docMk/>
            <pc:sldMk cId="2367189939" sldId="552"/>
            <ac:spMk id="11" creationId="{643CB498-09B8-50DA-B14D-50A1B9A28231}"/>
          </ac:spMkLst>
        </pc:spChg>
        <pc:spChg chg="add mod">
          <ac:chgData name="Dieter Beaven" userId="9bbdb69f-69d0-4759-aa9b-5c090a2da237" providerId="ADAL" clId="{C555848C-9B64-4CC8-B66E-DBC8FA08D811}" dt="2024-09-24T15:34:33.561" v="110"/>
          <ac:spMkLst>
            <pc:docMk/>
            <pc:sldMk cId="2367189939" sldId="552"/>
            <ac:spMk id="12" creationId="{429861D0-C49A-DE25-F005-59623F6FB1D7}"/>
          </ac:spMkLst>
        </pc:spChg>
        <pc:spChg chg="add mod">
          <ac:chgData name="Dieter Beaven" userId="9bbdb69f-69d0-4759-aa9b-5c090a2da237" providerId="ADAL" clId="{C555848C-9B64-4CC8-B66E-DBC8FA08D811}" dt="2024-09-24T15:34:33.561" v="110"/>
          <ac:spMkLst>
            <pc:docMk/>
            <pc:sldMk cId="2367189939" sldId="552"/>
            <ac:spMk id="13" creationId="{C0090133-75D5-7B3C-7F83-964D23275589}"/>
          </ac:spMkLst>
        </pc:spChg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  <pc:spChg chg="mod">
          <ac:chgData name="Dieter Beaven" userId="9bbdb69f-69d0-4759-aa9b-5c090a2da237" providerId="ADAL" clId="{2A5AE0E2-2788-4AA7-8B3C-A04471EF5D14}" dt="2024-09-17T16:06:48.870" v="107" actId="6549"/>
          <ac:spMkLst>
            <pc:docMk/>
            <pc:sldMk cId="2097919484" sldId="503"/>
            <ac:spMk id="3" creationId="{00000000-0000-0000-0000-000000000000}"/>
          </ac:spMkLst>
        </pc:spChg>
        <pc:spChg chg="mod">
          <ac:chgData name="Dieter Beaven" userId="9bbdb69f-69d0-4759-aa9b-5c090a2da237" providerId="ADAL" clId="{2A5AE0E2-2788-4AA7-8B3C-A04471EF5D14}" dt="2024-09-17T16:06:58.646" v="119" actId="6549"/>
          <ac:spMkLst>
            <pc:docMk/>
            <pc:sldMk cId="2097919484" sldId="503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  <pc:spChg chg="mod">
          <ac:chgData name="Dieter Beaven" userId="9bbdb69f-69d0-4759-aa9b-5c090a2da237" providerId="ADAL" clId="{2A5AE0E2-2788-4AA7-8B3C-A04471EF5D14}" dt="2024-09-17T16:08:22.961" v="181" actId="20577"/>
          <ac:spMkLst>
            <pc:docMk/>
            <pc:sldMk cId="216391128" sldId="521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  <pc:spChg chg="mod">
          <ac:chgData name="Dieter Beaven" userId="9bbdb69f-69d0-4759-aa9b-5c090a2da237" providerId="ADAL" clId="{2A5AE0E2-2788-4AA7-8B3C-A04471EF5D14}" dt="2024-09-17T16:09:00.481" v="238" actId="6549"/>
          <ac:spMkLst>
            <pc:docMk/>
            <pc:sldMk cId="280797512" sldId="524"/>
            <ac:spMk id="3" creationId="{00000000-0000-0000-0000-000000000000}"/>
          </ac:spMkLst>
        </pc:spChg>
        <pc:spChg chg="mod">
          <ac:chgData name="Dieter Beaven" userId="9bbdb69f-69d0-4759-aa9b-5c090a2da237" providerId="ADAL" clId="{2A5AE0E2-2788-4AA7-8B3C-A04471EF5D14}" dt="2024-09-17T16:09:15.811" v="250" actId="20577"/>
          <ac:spMkLst>
            <pc:docMk/>
            <pc:sldMk cId="280797512" sldId="524"/>
            <ac:spMk id="5" creationId="{00000000-0000-0000-0000-000000000000}"/>
          </ac:spMkLst>
        </pc:spChg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  <pc:spChg chg="mod">
          <ac:chgData name="Dieter Beaven" userId="9bbdb69f-69d0-4759-aa9b-5c090a2da237" providerId="ADAL" clId="{2A5AE0E2-2788-4AA7-8B3C-A04471EF5D14}" dt="2024-09-17T16:01:47.892" v="41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  <pc:spChg chg="mod">
          <ac:chgData name="Dieter Beaven" userId="9bbdb69f-69d0-4759-aa9b-5c090a2da237" providerId="ADAL" clId="{2A5AE0E2-2788-4AA7-8B3C-A04471EF5D14}" dt="2024-09-17T16:04:57.733" v="104" actId="20577"/>
          <ac:spMkLst>
            <pc:docMk/>
            <pc:sldMk cId="4071243651" sldId="548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  <pc:spChg chg="mod">
          <ac:chgData name="Dieter Beaven" userId="9bbdb69f-69d0-4759-aa9b-5c090a2da237" providerId="ADAL" clId="{2A5AE0E2-2788-4AA7-8B3C-A04471EF5D14}" dt="2024-09-17T16:03:48.884" v="46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2A5AE0E2-2788-4AA7-8B3C-A04471EF5D14}" dt="2024-09-17T16:03:59.444" v="54" actId="20577"/>
          <ac:spMkLst>
            <pc:docMk/>
            <pc:sldMk cId="3055658135" sldId="549"/>
            <ac:spMk id="5" creationId="{00000000-0000-0000-0000-000000000000}"/>
          </ac:spMkLst>
        </pc:spChg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  <pc:spChg chg="mod">
          <ac:chgData name="Dieter Beaven" userId="9bbdb69f-69d0-4759-aa9b-5c090a2da237" providerId="ADAL" clId="{2A5AE0E2-2788-4AA7-8B3C-A04471EF5D14}" dt="2024-09-17T16:07:44.310" v="168" actId="20577"/>
          <ac:spMkLst>
            <pc:docMk/>
            <pc:sldMk cId="4190994049" sldId="550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  <pc:spChg chg="mod">
          <ac:chgData name="Dieter Beaven" userId="9bbdb69f-69d0-4759-aa9b-5c090a2da237" providerId="ADAL" clId="{2A5AE0E2-2788-4AA7-8B3C-A04471EF5D14}" dt="2024-09-17T16:08:53.370" v="235" actId="20577"/>
          <ac:spMkLst>
            <pc:docMk/>
            <pc:sldMk cId="2915845008" sldId="551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  <pc:picChg chg="del">
          <ac:chgData name="Dieter Beaven" userId="9bbdb69f-69d0-4759-aa9b-5c090a2da237" providerId="ADAL" clId="{5BC22596-4F92-4FA2-85D4-CE6A6FE2A641}" dt="2024-09-17T16:11:36.921" v="3" actId="478"/>
          <ac:picMkLst>
            <pc:docMk/>
            <pc:sldMk cId="3896053727" sldId="543"/>
            <ac:picMk id="8" creationId="{E3B48E0D-C371-8874-95B9-FB7D87D00E85}"/>
          </ac:picMkLst>
        </pc:picChg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  <pc:picChg chg="del">
          <ac:chgData name="Dieter Beaven" userId="9bbdb69f-69d0-4759-aa9b-5c090a2da237" providerId="ADAL" clId="{5BC22596-4F92-4FA2-85D4-CE6A6FE2A641}" dt="2024-09-17T16:11:35.672" v="2" actId="478"/>
          <ac:picMkLst>
            <pc:docMk/>
            <pc:sldMk cId="446446822" sldId="544"/>
            <ac:picMk id="6" creationId="{48115BDA-DDFD-61B6-83A4-989134686154}"/>
          </ac:picMkLst>
        </pc:picChg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  <pc:picChg chg="del">
          <ac:chgData name="Dieter Beaven" userId="9bbdb69f-69d0-4759-aa9b-5c090a2da237" providerId="ADAL" clId="{5BC22596-4F92-4FA2-85D4-CE6A6FE2A641}" dt="2024-09-17T16:11:34.191" v="1" actId="478"/>
          <ac:picMkLst>
            <pc:docMk/>
            <pc:sldMk cId="3458699803" sldId="545"/>
            <ac:picMk id="6" creationId="{B4A928CF-7EFB-E799-5462-8DA4719E34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24/09/2024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92D050"/>
                </a:solidFill>
              </a:rPr>
              <a:t>P2 </a:t>
            </a:r>
            <a:r>
              <a:rPr lang="en-GB" b="1" dirty="0">
                <a:solidFill>
                  <a:srgbClr val="92D050"/>
                </a:solidFill>
              </a:rPr>
              <a:t>Chapter 11: </a:t>
            </a:r>
            <a:r>
              <a:rPr lang="en-GB" dirty="0">
                <a:solidFill>
                  <a:schemeClr val="accent5"/>
                </a:solidFill>
              </a:rPr>
              <a:t>3D Vectors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Applications to Mechanics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84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750D8D6-7FAE-4FCA-83FA-F76C932E860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0E1BC93-B5D1-46BD-9C70-82B4024E4C1D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Application to Mechanics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0A6F0A4-A2C3-4E57-9768-BF0CD5BD514D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483DA20-58A4-4E0A-A2EF-D837F151AEE2}"/>
              </a:ext>
            </a:extLst>
          </p:cNvPr>
          <p:cNvSpPr txBox="1"/>
          <p:nvPr/>
        </p:nvSpPr>
        <p:spPr>
          <a:xfrm>
            <a:off x="384904" y="810607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 of displacement, speed, acceleration, force, mass and time, all but mass and time are vectors. Clearly these can act in 3D space.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864EA-3E00-419A-A2AB-E06014B89E04}"/>
              </a:ext>
            </a:extLst>
          </p:cNvPr>
          <p:cNvSpPr txBox="1"/>
          <p:nvPr/>
        </p:nvSpPr>
        <p:spPr>
          <a:xfrm>
            <a:off x="2460188" y="1988840"/>
            <a:ext cx="130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0D1D8-5716-4C7C-B795-9053932CC1A6}"/>
              </a:ext>
            </a:extLst>
          </p:cNvPr>
          <p:cNvSpPr txBox="1"/>
          <p:nvPr/>
        </p:nvSpPr>
        <p:spPr>
          <a:xfrm>
            <a:off x="4990528" y="1965319"/>
            <a:ext cx="130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Scalar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08C51-30A7-4516-851C-6AE659405B0D}"/>
              </a:ext>
            </a:extLst>
          </p:cNvPr>
          <p:cNvSpPr txBox="1"/>
          <p:nvPr/>
        </p:nvSpPr>
        <p:spPr>
          <a:xfrm>
            <a:off x="938491" y="2863569"/>
            <a:ext cx="130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Force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547DA6-F209-4479-8BDA-4781A3B25C5C}"/>
              </a:ext>
            </a:extLst>
          </p:cNvPr>
          <p:cNvSpPr txBox="1"/>
          <p:nvPr/>
        </p:nvSpPr>
        <p:spPr>
          <a:xfrm>
            <a:off x="697828" y="3802092"/>
            <a:ext cx="160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Acceleration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F5669D8-1A59-4FA5-82D2-9C00BC206400}"/>
              </a:ext>
            </a:extLst>
          </p:cNvPr>
          <p:cNvCxnSpPr>
            <a:cxnSpLocks/>
          </p:cNvCxnSpPr>
          <p:nvPr/>
        </p:nvCxnSpPr>
        <p:spPr>
          <a:xfrm>
            <a:off x="804004" y="1810573"/>
            <a:ext cx="0" cy="40704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74F63E-B887-4082-AE80-47CDD26A2BCD}"/>
              </a:ext>
            </a:extLst>
          </p:cNvPr>
          <p:cNvCxnSpPr>
            <a:cxnSpLocks/>
          </p:cNvCxnSpPr>
          <p:nvPr/>
        </p:nvCxnSpPr>
        <p:spPr>
          <a:xfrm>
            <a:off x="804004" y="2636912"/>
            <a:ext cx="74274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99E2B-7BDA-48E6-B5F5-873ABBEB2CC3}"/>
                  </a:ext>
                </a:extLst>
              </p:cNvPr>
              <p:cNvSpPr txBox="1"/>
              <p:nvPr/>
            </p:nvSpPr>
            <p:spPr>
              <a:xfrm>
                <a:off x="2710529" y="2693448"/>
                <a:ext cx="1008112" cy="82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699E2B-7BDA-48E6-B5F5-873ABBEB2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529" y="2693448"/>
                <a:ext cx="1008112" cy="823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B88075-94E1-43AD-81B9-AA43AAD0709B}"/>
                  </a:ext>
                </a:extLst>
              </p:cNvPr>
              <p:cNvSpPr txBox="1"/>
              <p:nvPr/>
            </p:nvSpPr>
            <p:spPr>
              <a:xfrm>
                <a:off x="4778352" y="2786645"/>
                <a:ext cx="2515536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=5.10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5B88075-94E1-43AD-81B9-AA43AAD0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52" y="2786645"/>
                <a:ext cx="2515536" cy="704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A220D9-385B-4E39-8CAC-EB72697C0217}"/>
                  </a:ext>
                </a:extLst>
              </p:cNvPr>
              <p:cNvSpPr txBox="1"/>
              <p:nvPr/>
            </p:nvSpPr>
            <p:spPr>
              <a:xfrm>
                <a:off x="2737662" y="3562460"/>
                <a:ext cx="1232711" cy="82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A220D9-385B-4E39-8CAC-EB72697C0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7662" y="3562460"/>
                <a:ext cx="1232711" cy="823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C7C5CF-B5FB-4EA8-8635-9E263182BD63}"/>
                  </a:ext>
                </a:extLst>
              </p:cNvPr>
              <p:cNvSpPr txBox="1"/>
              <p:nvPr/>
            </p:nvSpPr>
            <p:spPr>
              <a:xfrm>
                <a:off x="4680680" y="3799943"/>
                <a:ext cx="1856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1.41 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C7C5CF-B5FB-4EA8-8635-9E263182B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0680" y="3799943"/>
                <a:ext cx="18569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BBB0E232-A02E-44D5-B999-292A385A065A}"/>
              </a:ext>
            </a:extLst>
          </p:cNvPr>
          <p:cNvSpPr txBox="1"/>
          <p:nvPr/>
        </p:nvSpPr>
        <p:spPr>
          <a:xfrm>
            <a:off x="785627" y="4671848"/>
            <a:ext cx="160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Displacement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63F7210-D14D-45C2-AEF4-46E6D2546173}"/>
              </a:ext>
            </a:extLst>
          </p:cNvPr>
          <p:cNvCxnSpPr>
            <a:cxnSpLocks/>
          </p:cNvCxnSpPr>
          <p:nvPr/>
        </p:nvCxnSpPr>
        <p:spPr>
          <a:xfrm>
            <a:off x="4415036" y="1772692"/>
            <a:ext cx="0" cy="42613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A0962D-D11C-46C0-B7E0-B87FCD139F6A}"/>
                  </a:ext>
                </a:extLst>
              </p:cNvPr>
              <p:cNvSpPr txBox="1"/>
              <p:nvPr/>
            </p:nvSpPr>
            <p:spPr>
              <a:xfrm>
                <a:off x="2566277" y="4402946"/>
                <a:ext cx="1232711" cy="82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BA0962D-D11C-46C0-B7E0-B87FCD139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6277" y="4402946"/>
                <a:ext cx="1232711" cy="823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634B44-DEE1-4194-B96E-9FDBADFFBF3B}"/>
                  </a:ext>
                </a:extLst>
              </p:cNvPr>
              <p:cNvSpPr txBox="1"/>
              <p:nvPr/>
            </p:nvSpPr>
            <p:spPr>
              <a:xfrm>
                <a:off x="4425498" y="4647802"/>
                <a:ext cx="1856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13 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634B44-DEE1-4194-B96E-9FDBADFFB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5498" y="4647802"/>
                <a:ext cx="18569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857FCE3B-753B-422D-88D4-1B97825E5A4D}"/>
              </a:ext>
            </a:extLst>
          </p:cNvPr>
          <p:cNvSpPr txBox="1"/>
          <p:nvPr/>
        </p:nvSpPr>
        <p:spPr>
          <a:xfrm>
            <a:off x="6524849" y="4635888"/>
            <a:ext cx="160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Distance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25102C-F072-4B40-8CFC-0C905279BEDA}"/>
              </a:ext>
            </a:extLst>
          </p:cNvPr>
          <p:cNvSpPr txBox="1"/>
          <p:nvPr/>
        </p:nvSpPr>
        <p:spPr>
          <a:xfrm>
            <a:off x="748785" y="5511721"/>
            <a:ext cx="160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Velocity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5321B7-5A8B-4DA7-8A47-B1280D45CAEF}"/>
                  </a:ext>
                </a:extLst>
              </p:cNvPr>
              <p:cNvSpPr txBox="1"/>
              <p:nvPr/>
            </p:nvSpPr>
            <p:spPr>
              <a:xfrm>
                <a:off x="2731453" y="5210921"/>
                <a:ext cx="1232711" cy="823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F5321B7-5A8B-4DA7-8A47-B1280D45CA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453" y="5210921"/>
                <a:ext cx="1232711" cy="823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CF130E-D454-4808-A342-07631F48C642}"/>
                  </a:ext>
                </a:extLst>
              </p:cNvPr>
              <p:cNvSpPr txBox="1"/>
              <p:nvPr/>
            </p:nvSpPr>
            <p:spPr>
              <a:xfrm>
                <a:off x="4452451" y="5466410"/>
                <a:ext cx="1856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DCF130E-D454-4808-A342-07631F48C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51" y="5466410"/>
                <a:ext cx="185690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8645915-7EC9-435D-837E-B32135D868EF}"/>
              </a:ext>
            </a:extLst>
          </p:cNvPr>
          <p:cNvSpPr txBox="1"/>
          <p:nvPr/>
        </p:nvSpPr>
        <p:spPr>
          <a:xfrm>
            <a:off x="6519905" y="5443863"/>
            <a:ext cx="16032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Speed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5B373FB2-2843-4800-9696-62ED49E299C3}"/>
              </a:ext>
            </a:extLst>
          </p:cNvPr>
          <p:cNvSpPr/>
          <p:nvPr/>
        </p:nvSpPr>
        <p:spPr>
          <a:xfrm>
            <a:off x="4139952" y="3030860"/>
            <a:ext cx="584448" cy="2457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CB6C8DA0-FD49-4977-A47E-63D5CFB4D230}"/>
              </a:ext>
            </a:extLst>
          </p:cNvPr>
          <p:cNvSpPr/>
          <p:nvPr/>
        </p:nvSpPr>
        <p:spPr>
          <a:xfrm>
            <a:off x="4139952" y="3851145"/>
            <a:ext cx="584448" cy="2457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1F6047BA-89A5-4941-B6D1-F31F4404D30E}"/>
              </a:ext>
            </a:extLst>
          </p:cNvPr>
          <p:cNvSpPr/>
          <p:nvPr/>
        </p:nvSpPr>
        <p:spPr>
          <a:xfrm>
            <a:off x="4139952" y="4719107"/>
            <a:ext cx="584448" cy="2457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B50522A3-3D8E-4059-8C1A-AE63847E5C8E}"/>
              </a:ext>
            </a:extLst>
          </p:cNvPr>
          <p:cNvSpPr/>
          <p:nvPr/>
        </p:nvSpPr>
        <p:spPr>
          <a:xfrm>
            <a:off x="4155232" y="5558352"/>
            <a:ext cx="584448" cy="24574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CC67FC-A610-4DF5-9857-021935268962}"/>
              </a:ext>
            </a:extLst>
          </p:cNvPr>
          <p:cNvSpPr/>
          <p:nvPr/>
        </p:nvSpPr>
        <p:spPr>
          <a:xfrm>
            <a:off x="5114749" y="2782307"/>
            <a:ext cx="2481587" cy="684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E2D924-6459-4BD5-92DB-4D35E2C7F164}"/>
              </a:ext>
            </a:extLst>
          </p:cNvPr>
          <p:cNvSpPr/>
          <p:nvPr/>
        </p:nvSpPr>
        <p:spPr>
          <a:xfrm>
            <a:off x="5111432" y="3643655"/>
            <a:ext cx="2481587" cy="684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5C49AD1-1EA7-46AA-AB70-AAD490C45580}"/>
              </a:ext>
            </a:extLst>
          </p:cNvPr>
          <p:cNvSpPr/>
          <p:nvPr/>
        </p:nvSpPr>
        <p:spPr>
          <a:xfrm>
            <a:off x="5111432" y="4492253"/>
            <a:ext cx="2484904" cy="684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827E3B-23AC-4534-B390-F6A38455D0E3}"/>
              </a:ext>
            </a:extLst>
          </p:cNvPr>
          <p:cNvSpPr/>
          <p:nvPr/>
        </p:nvSpPr>
        <p:spPr>
          <a:xfrm>
            <a:off x="5111432" y="5308679"/>
            <a:ext cx="2484904" cy="684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5202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5A1A64D-F479-4713-B48B-61FC451981D2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356CBB0-278C-4A1A-BE60-3AA33CD2794D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BD082F4-4856-4F06-B6E7-805E49FB1B59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CB42F-3EF3-4FDC-BD84-6228A5E58829}"/>
                  </a:ext>
                </a:extLst>
              </p:cNvPr>
              <p:cNvSpPr txBox="1"/>
              <p:nvPr/>
            </p:nvSpPr>
            <p:spPr>
              <a:xfrm>
                <a:off x="336228" y="807120"/>
                <a:ext cx="7992888" cy="255454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A particle of mass 0.5 kg is acted on by three forces.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sz="1600" dirty="0"/>
              </a:p>
              <a:p>
                <a:pPr marL="342900" indent="-342900">
                  <a:buAutoNum type="alphaLcPeriod"/>
                </a:pPr>
                <a:r>
                  <a:rPr lang="en-GB" sz="1600" dirty="0"/>
                  <a:t>Find the resultant force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600" dirty="0"/>
                  <a:t> acting on the particle.</a:t>
                </a:r>
              </a:p>
              <a:p>
                <a:pPr marL="342900" indent="-342900">
                  <a:buAutoNum type="alphaLcPeriod"/>
                </a:pPr>
                <a:r>
                  <a:rPr lang="en-GB" sz="1600" dirty="0"/>
                  <a:t>Find the acceleration of the particle, giving your answer in the form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en-GB" sz="1600" dirty="0"/>
                  <a:t> ms</a:t>
                </a:r>
                <a:r>
                  <a:rPr lang="en-GB" sz="1600" baseline="30000" dirty="0"/>
                  <a:t>-2</a:t>
                </a:r>
                <a:r>
                  <a:rPr lang="en-GB" sz="1600" dirty="0"/>
                  <a:t>.</a:t>
                </a:r>
              </a:p>
              <a:p>
                <a:pPr marL="342900" indent="-342900">
                  <a:buAutoNum type="alphaLcPeriod"/>
                </a:pPr>
                <a:r>
                  <a:rPr lang="en-GB" sz="1600" dirty="0"/>
                  <a:t>Find the magnitude of the acceleration.</a:t>
                </a:r>
              </a:p>
              <a:p>
                <a:pPr marL="342900" indent="-342900">
                  <a:buAutoNum type="alphaLcPeriod"/>
                </a:pPr>
                <a:endParaRPr lang="en-GB" sz="1600" dirty="0"/>
              </a:p>
              <a:p>
                <a:r>
                  <a:rPr lang="en-GB" sz="1600" dirty="0"/>
                  <a:t>Given that the particle starts at rest,</a:t>
                </a:r>
              </a:p>
              <a:p>
                <a:r>
                  <a:rPr lang="en-GB" sz="1600" dirty="0"/>
                  <a:t>d.   Find the velocity of the particle at t=5 seconds.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CB42F-3EF3-4FDC-BD84-6228A5E58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28" y="807120"/>
                <a:ext cx="7992888" cy="25545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E3A777-4F9E-4DB0-8DC8-BDD9E3BF32B4}"/>
                  </a:ext>
                </a:extLst>
              </p:cNvPr>
              <p:cNvSpPr txBox="1"/>
              <p:nvPr/>
            </p:nvSpPr>
            <p:spPr>
              <a:xfrm>
                <a:off x="615876" y="3585840"/>
                <a:ext cx="4968552" cy="2996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eriod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GB" dirty="0"/>
              </a:p>
              <a:p>
                <a:pPr marL="342900" indent="-342900">
                  <a:buAutoNum type="alphaLcPeriod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br>
                  <a:rPr lang="en-GB" b="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  ∴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GB" dirty="0"/>
              </a:p>
              <a:p>
                <a:pPr marL="342900" indent="-342900">
                  <a:spcAft>
                    <a:spcPts val="600"/>
                  </a:spcAft>
                  <a:buAutoNum type="alphaLcPeriod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140</m:t>
                        </m:r>
                      </m:e>
                    </m:rad>
                  </m:oMath>
                </a14:m>
                <a:r>
                  <a:rPr lang="en-GB" dirty="0"/>
                  <a:t> ms</a:t>
                </a:r>
                <a:r>
                  <a:rPr lang="en-GB" baseline="30000" dirty="0"/>
                  <a:t>-2</a:t>
                </a:r>
              </a:p>
              <a:p>
                <a:pPr marL="342900" indent="-342900">
                  <a:buAutoNum type="alphaLcPeriod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−30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E3A777-4F9E-4DB0-8DC8-BDD9E3BF3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76" y="3585840"/>
                <a:ext cx="4968552" cy="2996141"/>
              </a:xfrm>
              <a:prstGeom prst="rect">
                <a:avLst/>
              </a:prstGeom>
              <a:blipFill>
                <a:blip r:embed="rId3"/>
                <a:stretch>
                  <a:fillRect l="-9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F15B443B-18D5-4CBA-8D74-D50DD204A3F1}"/>
              </a:ext>
            </a:extLst>
          </p:cNvPr>
          <p:cNvSpPr/>
          <p:nvPr/>
        </p:nvSpPr>
        <p:spPr>
          <a:xfrm>
            <a:off x="1063449" y="3518907"/>
            <a:ext cx="3622851" cy="8625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3CB498-09B8-50DA-B14D-50A1B9A28231}"/>
              </a:ext>
            </a:extLst>
          </p:cNvPr>
          <p:cNvSpPr/>
          <p:nvPr/>
        </p:nvSpPr>
        <p:spPr>
          <a:xfrm>
            <a:off x="1067393" y="4381748"/>
            <a:ext cx="3999907" cy="977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9861D0-C49A-DE25-F005-59623F6FB1D7}"/>
              </a:ext>
            </a:extLst>
          </p:cNvPr>
          <p:cNvSpPr/>
          <p:nvPr/>
        </p:nvSpPr>
        <p:spPr>
          <a:xfrm>
            <a:off x="1063449" y="5359400"/>
            <a:ext cx="4562651" cy="3683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090133-75D5-7B3C-7F83-964D23275589}"/>
              </a:ext>
            </a:extLst>
          </p:cNvPr>
          <p:cNvSpPr/>
          <p:nvPr/>
        </p:nvSpPr>
        <p:spPr>
          <a:xfrm>
            <a:off x="1063821" y="5727700"/>
            <a:ext cx="4562651" cy="927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67189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12.4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2/AS</a:t>
            </a:r>
          </a:p>
          <a:p>
            <a:r>
              <a:rPr lang="en-GB" sz="2400" dirty="0"/>
              <a:t>Pages 108-109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7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F77BF38-77CE-6A5F-F3BC-DCA66B7A0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453" y="836712"/>
            <a:ext cx="6457950" cy="566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AE4D63E-611D-7B94-2D35-71B31F82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865" y="908720"/>
            <a:ext cx="67151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46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DA96124-8714-6706-FC1E-7BCAE0D1D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24744"/>
            <a:ext cx="45720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61747</TotalTime>
  <Words>222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P2 Chapter 11: 3D Vectors  Applications to Mechanics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1281</cp:revision>
  <dcterms:created xsi:type="dcterms:W3CDTF">2013-02-28T07:36:55Z</dcterms:created>
  <dcterms:modified xsi:type="dcterms:W3CDTF">2024-09-24T16:08:29Z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