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02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710" r:id="rId13"/>
    <p:sldId id="711" r:id="rId14"/>
    <p:sldId id="532" r:id="rId15"/>
    <p:sldId id="7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F0DFB1-A023-FEBE-1002-811CD4A1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5" y="908720"/>
            <a:ext cx="8048625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C03D7-E849-9A42-5602-BE2C7E797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2" y="3282280"/>
            <a:ext cx="7200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DDA09A-00E4-1C55-5A88-C2793585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2696"/>
            <a:ext cx="4600575" cy="581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EBDBF-82A3-A51B-4AE8-3B38EC58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9412"/>
            <a:ext cx="4549484" cy="2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41BF244-BBDD-4035-53EC-A116FBFB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4505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C1D6A01-7A6C-37EE-4387-CE209544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27" y="624289"/>
            <a:ext cx="6561801" cy="62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4008C42-203C-3D81-A884-AEBB97A4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9" y="716846"/>
            <a:ext cx="7297438" cy="61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56ED7E-10E1-AF18-2088-BF9F9A1D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5" y="666750"/>
            <a:ext cx="81248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7628D9-9282-786D-BFB2-2FFF0623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3" y="764704"/>
            <a:ext cx="82105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3ADFD7-0900-C3BB-507A-8840567E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5" y="764704"/>
            <a:ext cx="80486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2D5646-99D0-849B-ED00-D60C6D01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4"/>
            <a:ext cx="8239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C1E3EB5-E294-B865-0222-A0F636E4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3" y="908720"/>
            <a:ext cx="81724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96AA273-1503-42F6-5EF2-2C3BE3B1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0" y="692696"/>
            <a:ext cx="81057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5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29533</TotalTime>
  <Words>32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Stats1 Chapter 7: Hypothesis Testing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912</cp:revision>
  <dcterms:created xsi:type="dcterms:W3CDTF">2013-02-28T07:36:55Z</dcterms:created>
  <dcterms:modified xsi:type="dcterms:W3CDTF">2024-05-22T16:27:21Z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