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13" r:id="rId5"/>
    <p:sldId id="533" r:id="rId6"/>
    <p:sldId id="712" r:id="rId7"/>
    <p:sldId id="703" r:id="rId8"/>
    <p:sldId id="704" r:id="rId9"/>
    <p:sldId id="705" r:id="rId10"/>
    <p:sldId id="708" r:id="rId11"/>
    <p:sldId id="709" r:id="rId12"/>
    <p:sldId id="710" r:id="rId13"/>
    <p:sldId id="7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5: </a:t>
            </a:r>
            <a:r>
              <a:rPr lang="en-GB" dirty="0">
                <a:solidFill>
                  <a:schemeClr val="accent5"/>
                </a:solidFill>
              </a:rPr>
              <a:t>Moments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F7F09D-5D4B-98FF-5D25-A2E3158D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70810"/>
            <a:ext cx="8818860" cy="4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5531B3F-B3F6-CAEF-3C4D-3009E196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28" y="1052736"/>
            <a:ext cx="62484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7451C7-6EA2-93F3-FAC0-61476FDE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53" y="844252"/>
            <a:ext cx="66103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7A38679-6DAE-8A05-718D-9B1AB18C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28" y="721568"/>
            <a:ext cx="65532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20DB817-FCF8-9D42-F03B-10903811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90" y="836712"/>
            <a:ext cx="6696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4D4DF-BBBB-1285-367F-1D7E1607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03" y="836712"/>
            <a:ext cx="6496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C746529-4A70-A047-450C-2A033685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5" y="836712"/>
            <a:ext cx="6715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D88F64A-E24E-94A3-C213-D5DEB6EB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65" y="764704"/>
            <a:ext cx="65627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1DBD40-6E11-2681-951C-177E35EF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53" y="980728"/>
            <a:ext cx="60007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5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29540</TotalTime>
  <Words>27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M2 Chapter 5: Moments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2024-06-20T07:28:55Z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