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496" r:id="rId6"/>
    <p:sldId id="548" r:id="rId7"/>
    <p:sldId id="510" r:id="rId8"/>
    <p:sldId id="511" r:id="rId9"/>
    <p:sldId id="487" r:id="rId10"/>
    <p:sldId id="543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1A38C-08E8-4B36-A972-A926B21BFB26}" v="10" dt="2025-06-23T12:38:05.4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addSld delSld modSld">
      <pc:chgData name="Dieter Beaven" userId="9bbdb69f-69d0-4759-aa9b-5c090a2da237" providerId="ADAL" clId="{73517785-EB4C-4D85-AC28-4F98C203B6D8}" dt="2025-04-25T15:19:43.526" v="21" actId="47"/>
      <pc:docMkLst>
        <pc:docMk/>
      </pc:docMkLst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73517785-EB4C-4D85-AC28-4F98C203B6D8}" dt="2025-04-25T15:19:43.526" v="21" actId="47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447135441" sldId="48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03914855" sldId="49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87763450" sldId="49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79007622" sldId="49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044220269" sldId="49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960484" sldId="49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44122255" sldId="49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72293953" sldId="49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596109084" sldId="49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33712902" sldId="49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38338925" sldId="50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729090957" sldId="50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125914873" sldId="50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083324042" sldId="50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701283313" sldId="50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78676798" sldId="50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65011483" sldId="50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59998275" sldId="509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626229934" sldId="51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933407185" sldId="51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73517785-EB4C-4D85-AC28-4F98C203B6D8}" dt="2025-04-25T15:19:36.761" v="20" actId="1036"/>
        <pc:sldMkLst>
          <pc:docMk/>
          <pc:sldMk cId="3598450900" sldId="553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7381A38C-08E8-4B36-A972-A926B21BFB26}"/>
    <pc:docChg chg="custSel addSld delSld modSld">
      <pc:chgData name="Dieter Beaven" userId="9bbdb69f-69d0-4759-aa9b-5c090a2da237" providerId="ADAL" clId="{7381A38C-08E8-4B36-A972-A926B21BFB26}" dt="2025-06-23T12:38:07.818" v="11" actId="47"/>
      <pc:docMkLst>
        <pc:docMk/>
      </pc:docMkLst>
      <pc:sldChg chg="modSp">
        <pc:chgData name="Dieter Beaven" userId="9bbdb69f-69d0-4759-aa9b-5c090a2da237" providerId="ADAL" clId="{7381A38C-08E8-4B36-A972-A926B21BFB26}" dt="2025-06-23T12:37:36.800" v="3" actId="20577"/>
        <pc:sldMkLst>
          <pc:docMk/>
          <pc:sldMk cId="1472293953" sldId="496"/>
        </pc:sldMkLst>
        <pc:spChg chg="mod">
          <ac:chgData name="Dieter Beaven" userId="9bbdb69f-69d0-4759-aa9b-5c090a2da237" providerId="ADAL" clId="{7381A38C-08E8-4B36-A972-A926B21BFB26}" dt="2025-06-23T12:37:36.800" v="3" actId="20577"/>
          <ac:spMkLst>
            <pc:docMk/>
            <pc:sldMk cId="1472293953" sldId="496"/>
            <ac:spMk id="6" creationId="{00000000-0000-0000-0000-000000000000}"/>
          </ac:spMkLst>
        </pc:spChg>
      </pc:sldChg>
      <pc:sldChg chg="del">
        <pc:chgData name="Dieter Beaven" userId="9bbdb69f-69d0-4759-aa9b-5c090a2da237" providerId="ADAL" clId="{7381A38C-08E8-4B36-A972-A926B21BFB26}" dt="2025-06-23T12:38:07.818" v="11" actId="47"/>
        <pc:sldMkLst>
          <pc:docMk/>
          <pc:sldMk cId="259998275" sldId="509"/>
        </pc:sldMkLst>
      </pc:sldChg>
      <pc:sldChg chg="addSp delSp modSp add mod delAnim modAnim">
        <pc:chgData name="Dieter Beaven" userId="9bbdb69f-69d0-4759-aa9b-5c090a2da237" providerId="ADAL" clId="{7381A38C-08E8-4B36-A972-A926B21BFB26}" dt="2025-06-23T12:38:05.498" v="10"/>
        <pc:sldMkLst>
          <pc:docMk/>
          <pc:sldMk cId="3651934282" sldId="548"/>
        </pc:sldMkLst>
        <pc:spChg chg="mod">
          <ac:chgData name="Dieter Beaven" userId="9bbdb69f-69d0-4759-aa9b-5c090a2da237" providerId="ADAL" clId="{7381A38C-08E8-4B36-A972-A926B21BFB26}" dt="2025-06-23T12:38:00.639" v="9" actId="20577"/>
          <ac:spMkLst>
            <pc:docMk/>
            <pc:sldMk cId="3651934282" sldId="548"/>
            <ac:spMk id="8" creationId="{575AADB8-89BF-CD11-B21E-EF724A6E230E}"/>
          </ac:spMkLst>
        </pc:spChg>
        <pc:spChg chg="add mod">
          <ac:chgData name="Dieter Beaven" userId="9bbdb69f-69d0-4759-aa9b-5c090a2da237" providerId="ADAL" clId="{7381A38C-08E8-4B36-A972-A926B21BFB26}" dt="2025-06-23T12:38:05.498" v="10"/>
          <ac:spMkLst>
            <pc:docMk/>
            <pc:sldMk cId="3651934282" sldId="548"/>
            <ac:spMk id="9" creationId="{39748CC9-B928-414D-04D5-AFF67C9AFCDC}"/>
          </ac:spMkLst>
        </pc:spChg>
        <pc:spChg chg="del">
          <ac:chgData name="Dieter Beaven" userId="9bbdb69f-69d0-4759-aa9b-5c090a2da237" providerId="ADAL" clId="{7381A38C-08E8-4B36-A972-A926B21BFB26}" dt="2025-06-23T12:37:58.420" v="5" actId="478"/>
          <ac:spMkLst>
            <pc:docMk/>
            <pc:sldMk cId="3651934282" sldId="548"/>
            <ac:spMk id="13" creationId="{5BE652E5-4D1A-41D7-40B5-19FCC8183397}"/>
          </ac:spMkLst>
        </pc:spChg>
      </pc:sldChg>
    </pc:docChg>
  </pc:docChgLst>
  <pc:docChgLst>
    <pc:chgData name="Dieter Beaven" userId="9bbdb69f-69d0-4759-aa9b-5c090a2da237" providerId="ADAL" clId="{DD6311CE-D545-4235-A444-C91A35A0E216}"/>
    <pc:docChg chg="delSld modSld">
      <pc:chgData name="Dieter Beaven" userId="9bbdb69f-69d0-4759-aa9b-5c090a2da237" providerId="ADAL" clId="{DD6311CE-D545-4235-A444-C91A35A0E216}" dt="2025-04-28T11:32:33.381" v="20" actId="47"/>
      <pc:docMkLst>
        <pc:docMk/>
      </pc:docMkLst>
      <pc:sldChg chg="modSp mod">
        <pc:chgData name="Dieter Beaven" userId="9bbdb69f-69d0-4759-aa9b-5c090a2da237" providerId="ADAL" clId="{DD6311CE-D545-4235-A444-C91A35A0E216}" dt="2025-04-28T11:31:36.942" v="16" actId="1036"/>
        <pc:sldMkLst>
          <pc:docMk/>
          <pc:sldMk cId="2447135441" sldId="487"/>
        </pc:sldMkLst>
        <pc:spChg chg="mod">
          <ac:chgData name="Dieter Beaven" userId="9bbdb69f-69d0-4759-aa9b-5c090a2da237" providerId="ADAL" clId="{DD6311CE-D545-4235-A444-C91A35A0E216}" dt="2025-04-28T11:31:36.942" v="16" actId="1036"/>
          <ac:spMkLst>
            <pc:docMk/>
            <pc:sldMk cId="2447135441" sldId="487"/>
            <ac:spMk id="9" creationId="{00000000-0000-0000-0000-000000000000}"/>
          </ac:spMkLst>
        </pc:spChg>
        <pc:spChg chg="mod">
          <ac:chgData name="Dieter Beaven" userId="9bbdb69f-69d0-4759-aa9b-5c090a2da237" providerId="ADAL" clId="{DD6311CE-D545-4235-A444-C91A35A0E216}" dt="2025-04-28T11:31:36.942" v="16" actId="1036"/>
          <ac:spMkLst>
            <pc:docMk/>
            <pc:sldMk cId="2447135441" sldId="487"/>
            <ac:spMk id="11" creationId="{00000000-0000-0000-0000-000000000000}"/>
          </ac:spMkLst>
        </pc:spChg>
        <pc:picChg chg="mod">
          <ac:chgData name="Dieter Beaven" userId="9bbdb69f-69d0-4759-aa9b-5c090a2da237" providerId="ADAL" clId="{DD6311CE-D545-4235-A444-C91A35A0E216}" dt="2025-04-28T11:31:36.942" v="16" actId="1036"/>
          <ac:picMkLst>
            <pc:docMk/>
            <pc:sldMk cId="2447135441" sldId="487"/>
            <ac:picMk id="8" creationId="{00000000-0000-0000-0000-000000000000}"/>
          </ac:picMkLst>
        </pc:picChg>
      </pc:sldChg>
      <pc:sldChg chg="modSp mod">
        <pc:chgData name="Dieter Beaven" userId="9bbdb69f-69d0-4759-aa9b-5c090a2da237" providerId="ADAL" clId="{DD6311CE-D545-4235-A444-C91A35A0E216}" dt="2025-04-28T11:31:27.722" v="13" actId="20577"/>
        <pc:sldMkLst>
          <pc:docMk/>
          <pc:sldMk cId="1472293953" sldId="496"/>
        </pc:sldMkLst>
        <pc:spChg chg="mod">
          <ac:chgData name="Dieter Beaven" userId="9bbdb69f-69d0-4759-aa9b-5c090a2da237" providerId="ADAL" clId="{DD6311CE-D545-4235-A444-C91A35A0E216}" dt="2025-04-28T11:31:27.722" v="13" actId="20577"/>
          <ac:spMkLst>
            <pc:docMk/>
            <pc:sldMk cId="1472293953" sldId="496"/>
            <ac:spMk id="3" creationId="{00000000-0000-0000-0000-000000000000}"/>
          </ac:spMkLst>
        </pc:spChg>
      </pc:sldChg>
      <pc:sldChg chg="addSp modSp mod">
        <pc:chgData name="Dieter Beaven" userId="9bbdb69f-69d0-4759-aa9b-5c090a2da237" providerId="ADAL" clId="{DD6311CE-D545-4235-A444-C91A35A0E216}" dt="2025-04-28T11:32:30.913" v="18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DD6311CE-D545-4235-A444-C91A35A0E216}" dt="2025-04-28T11:32:30.913" v="18" actId="1076"/>
          <ac:picMkLst>
            <pc:docMk/>
            <pc:sldMk cId="3896053727" sldId="543"/>
            <ac:picMk id="6" creationId="{40FDE628-4FC9-C360-BF0B-D207B3053EC1}"/>
          </ac:picMkLst>
        </pc:picChg>
      </pc:sldChg>
      <pc:sldChg chg="modSp mod">
        <pc:chgData name="Dieter Beaven" userId="9bbdb69f-69d0-4759-aa9b-5c090a2da237" providerId="ADAL" clId="{DD6311CE-D545-4235-A444-C91A35A0E216}" dt="2025-04-28T11:31:21.660" v="8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D6311CE-D545-4235-A444-C91A35A0E216}" dt="2025-04-28T11:31:21.660" v="8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DD6311CE-D545-4235-A444-C91A35A0E216}" dt="2025-04-28T11:32:32.834" v="19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DD6311CE-D545-4235-A444-C91A35A0E216}" dt="2025-04-28T11:32:33.381" v="20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3359216-1C4D-4713-82D9-ED22F965598F}"/>
    <pc:docChg chg="custSel delSld modSld">
      <pc:chgData name="Dieter Beaven" userId="9bbdb69f-69d0-4759-aa9b-5c090a2da237" providerId="ADAL" clId="{23359216-1C4D-4713-82D9-ED22F965598F}" dt="2025-04-28T09:34:02.637" v="71" actId="47"/>
      <pc:docMkLst>
        <pc:docMk/>
      </pc:docMkLst>
      <pc:sldChg chg="del">
        <pc:chgData name="Dieter Beaven" userId="9bbdb69f-69d0-4759-aa9b-5c090a2da237" providerId="ADAL" clId="{23359216-1C4D-4713-82D9-ED22F965598F}" dt="2025-04-28T09:33:03.889" v="40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23359216-1C4D-4713-82D9-ED22F965598F}" dt="2025-04-28T09:33:04.792" v="41" actId="47"/>
        <pc:sldMkLst>
          <pc:docMk/>
          <pc:sldMk cId="1675231928" sldId="485"/>
        </pc:sldMkLst>
      </pc:sldChg>
      <pc:sldChg chg="delSp modSp mod">
        <pc:chgData name="Dieter Beaven" userId="9bbdb69f-69d0-4759-aa9b-5c090a2da237" providerId="ADAL" clId="{23359216-1C4D-4713-82D9-ED22F965598F}" dt="2025-04-28T09:33:49.746" v="60" actId="1035"/>
        <pc:sldMkLst>
          <pc:docMk/>
          <pc:sldMk cId="2447135441" sldId="487"/>
        </pc:sldMkLst>
        <pc:spChg chg="mod">
          <ac:chgData name="Dieter Beaven" userId="9bbdb69f-69d0-4759-aa9b-5c090a2da237" providerId="ADAL" clId="{23359216-1C4D-4713-82D9-ED22F965598F}" dt="2025-04-28T09:33:33.669" v="53" actId="6549"/>
          <ac:spMkLst>
            <pc:docMk/>
            <pc:sldMk cId="2447135441" sldId="487"/>
            <ac:spMk id="3" creationId="{00000000-0000-0000-0000-000000000000}"/>
          </ac:spMkLst>
        </pc:spChg>
        <pc:spChg chg="mod">
          <ac:chgData name="Dieter Beaven" userId="9bbdb69f-69d0-4759-aa9b-5c090a2da237" providerId="ADAL" clId="{23359216-1C4D-4713-82D9-ED22F965598F}" dt="2025-04-28T09:33:36.413" v="56" actId="20577"/>
          <ac:spMkLst>
            <pc:docMk/>
            <pc:sldMk cId="2447135441" sldId="487"/>
            <ac:spMk id="5" creationId="{00000000-0000-0000-0000-000000000000}"/>
          </ac:spMkLst>
        </pc:spChg>
        <pc:spChg chg="mod">
          <ac:chgData name="Dieter Beaven" userId="9bbdb69f-69d0-4759-aa9b-5c090a2da237" providerId="ADAL" clId="{23359216-1C4D-4713-82D9-ED22F965598F}" dt="2025-04-28T09:33:49.746" v="60" actId="1035"/>
          <ac:spMkLst>
            <pc:docMk/>
            <pc:sldMk cId="2447135441" sldId="487"/>
            <ac:spMk id="9" creationId="{00000000-0000-0000-0000-000000000000}"/>
          </ac:spMkLst>
        </pc:spChg>
        <pc:spChg chg="mod">
          <ac:chgData name="Dieter Beaven" userId="9bbdb69f-69d0-4759-aa9b-5c090a2da237" providerId="ADAL" clId="{23359216-1C4D-4713-82D9-ED22F965598F}" dt="2025-04-28T09:33:49.746" v="60" actId="1035"/>
          <ac:spMkLst>
            <pc:docMk/>
            <pc:sldMk cId="2447135441" sldId="487"/>
            <ac:spMk id="11" creationId="{00000000-0000-0000-0000-000000000000}"/>
          </ac:spMkLst>
        </pc:spChg>
        <pc:picChg chg="mod">
          <ac:chgData name="Dieter Beaven" userId="9bbdb69f-69d0-4759-aa9b-5c090a2da237" providerId="ADAL" clId="{23359216-1C4D-4713-82D9-ED22F965598F}" dt="2025-04-28T09:33:49.746" v="60" actId="1035"/>
          <ac:picMkLst>
            <pc:docMk/>
            <pc:sldMk cId="2447135441" sldId="487"/>
            <ac:picMk id="8" creationId="{00000000-0000-0000-0000-000000000000}"/>
          </ac:picMkLst>
        </pc:picChg>
      </pc:sldChg>
      <pc:sldChg chg="del">
        <pc:chgData name="Dieter Beaven" userId="9bbdb69f-69d0-4759-aa9b-5c090a2da237" providerId="ADAL" clId="{23359216-1C4D-4713-82D9-ED22F965598F}" dt="2025-04-28T09:33:09.711" v="43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23359216-1C4D-4713-82D9-ED22F965598F}" dt="2025-04-28T09:33:12.599" v="45" actId="47"/>
        <pc:sldMkLst>
          <pc:docMk/>
          <pc:sldMk cId="1203914855" sldId="490"/>
        </pc:sldMkLst>
      </pc:sldChg>
      <pc:sldChg chg="del">
        <pc:chgData name="Dieter Beaven" userId="9bbdb69f-69d0-4759-aa9b-5c090a2da237" providerId="ADAL" clId="{23359216-1C4D-4713-82D9-ED22F965598F}" dt="2025-04-28T09:33:11.929" v="44" actId="47"/>
        <pc:sldMkLst>
          <pc:docMk/>
          <pc:sldMk cId="2187763450" sldId="491"/>
        </pc:sldMkLst>
      </pc:sldChg>
      <pc:sldChg chg="del">
        <pc:chgData name="Dieter Beaven" userId="9bbdb69f-69d0-4759-aa9b-5c090a2da237" providerId="ADAL" clId="{23359216-1C4D-4713-82D9-ED22F965598F}" dt="2025-04-28T09:33:13.200" v="46" actId="47"/>
        <pc:sldMkLst>
          <pc:docMk/>
          <pc:sldMk cId="4079007622" sldId="492"/>
        </pc:sldMkLst>
      </pc:sldChg>
      <pc:sldChg chg="del">
        <pc:chgData name="Dieter Beaven" userId="9bbdb69f-69d0-4759-aa9b-5c090a2da237" providerId="ADAL" clId="{23359216-1C4D-4713-82D9-ED22F965598F}" dt="2025-04-28T09:33:15.905" v="47" actId="47"/>
        <pc:sldMkLst>
          <pc:docMk/>
          <pc:sldMk cId="3044220269" sldId="493"/>
        </pc:sldMkLst>
      </pc:sldChg>
      <pc:sldChg chg="del">
        <pc:chgData name="Dieter Beaven" userId="9bbdb69f-69d0-4759-aa9b-5c090a2da237" providerId="ADAL" clId="{23359216-1C4D-4713-82D9-ED22F965598F}" dt="2025-04-28T09:33:19.077" v="48" actId="47"/>
        <pc:sldMkLst>
          <pc:docMk/>
          <pc:sldMk cId="1675960484" sldId="494"/>
        </pc:sldMkLst>
      </pc:sldChg>
      <pc:sldChg chg="del">
        <pc:chgData name="Dieter Beaven" userId="9bbdb69f-69d0-4759-aa9b-5c090a2da237" providerId="ADAL" clId="{23359216-1C4D-4713-82D9-ED22F965598F}" dt="2025-04-28T09:33:19.941" v="49" actId="47"/>
        <pc:sldMkLst>
          <pc:docMk/>
          <pc:sldMk cId="4144122255" sldId="495"/>
        </pc:sldMkLst>
      </pc:sldChg>
      <pc:sldChg chg="del">
        <pc:chgData name="Dieter Beaven" userId="9bbdb69f-69d0-4759-aa9b-5c090a2da237" providerId="ADAL" clId="{23359216-1C4D-4713-82D9-ED22F965598F}" dt="2025-04-28T09:33:22.513" v="50" actId="47"/>
        <pc:sldMkLst>
          <pc:docMk/>
          <pc:sldMk cId="3596109084" sldId="497"/>
        </pc:sldMkLst>
      </pc:sldChg>
      <pc:sldChg chg="del">
        <pc:chgData name="Dieter Beaven" userId="9bbdb69f-69d0-4759-aa9b-5c090a2da237" providerId="ADAL" clId="{23359216-1C4D-4713-82D9-ED22F965598F}" dt="2025-04-28T09:33:53.722" v="61" actId="47"/>
        <pc:sldMkLst>
          <pc:docMk/>
          <pc:sldMk cId="2133712902" sldId="498"/>
        </pc:sldMkLst>
      </pc:sldChg>
      <pc:sldChg chg="del">
        <pc:chgData name="Dieter Beaven" userId="9bbdb69f-69d0-4759-aa9b-5c090a2da237" providerId="ADAL" clId="{23359216-1C4D-4713-82D9-ED22F965598F}" dt="2025-04-28T09:33:55.678" v="62" actId="47"/>
        <pc:sldMkLst>
          <pc:docMk/>
          <pc:sldMk cId="1438338925" sldId="500"/>
        </pc:sldMkLst>
      </pc:sldChg>
      <pc:sldChg chg="del">
        <pc:chgData name="Dieter Beaven" userId="9bbdb69f-69d0-4759-aa9b-5c090a2da237" providerId="ADAL" clId="{23359216-1C4D-4713-82D9-ED22F965598F}" dt="2025-04-28T09:33:56.172" v="63" actId="47"/>
        <pc:sldMkLst>
          <pc:docMk/>
          <pc:sldMk cId="729090957" sldId="501"/>
        </pc:sldMkLst>
      </pc:sldChg>
      <pc:sldChg chg="del">
        <pc:chgData name="Dieter Beaven" userId="9bbdb69f-69d0-4759-aa9b-5c090a2da237" providerId="ADAL" clId="{23359216-1C4D-4713-82D9-ED22F965598F}" dt="2025-04-28T09:33:56.680" v="64" actId="47"/>
        <pc:sldMkLst>
          <pc:docMk/>
          <pc:sldMk cId="3125914873" sldId="502"/>
        </pc:sldMkLst>
      </pc:sldChg>
      <pc:sldChg chg="del">
        <pc:chgData name="Dieter Beaven" userId="9bbdb69f-69d0-4759-aa9b-5c090a2da237" providerId="ADAL" clId="{23359216-1C4D-4713-82D9-ED22F965598F}" dt="2025-04-28T09:33:57.297" v="65" actId="47"/>
        <pc:sldMkLst>
          <pc:docMk/>
          <pc:sldMk cId="1083324042" sldId="503"/>
        </pc:sldMkLst>
      </pc:sldChg>
      <pc:sldChg chg="del">
        <pc:chgData name="Dieter Beaven" userId="9bbdb69f-69d0-4759-aa9b-5c090a2da237" providerId="ADAL" clId="{23359216-1C4D-4713-82D9-ED22F965598F}" dt="2025-04-28T09:33:58.029" v="66" actId="47"/>
        <pc:sldMkLst>
          <pc:docMk/>
          <pc:sldMk cId="2701283313" sldId="504"/>
        </pc:sldMkLst>
      </pc:sldChg>
      <pc:sldChg chg="del">
        <pc:chgData name="Dieter Beaven" userId="9bbdb69f-69d0-4759-aa9b-5c090a2da237" providerId="ADAL" clId="{23359216-1C4D-4713-82D9-ED22F965598F}" dt="2025-04-28T09:33:58.877" v="67" actId="47"/>
        <pc:sldMkLst>
          <pc:docMk/>
          <pc:sldMk cId="1278676798" sldId="505"/>
        </pc:sldMkLst>
      </pc:sldChg>
      <pc:sldChg chg="del">
        <pc:chgData name="Dieter Beaven" userId="9bbdb69f-69d0-4759-aa9b-5c090a2da237" providerId="ADAL" clId="{23359216-1C4D-4713-82D9-ED22F965598F}" dt="2025-04-28T09:34:00.002" v="69" actId="47"/>
        <pc:sldMkLst>
          <pc:docMk/>
          <pc:sldMk cId="2238859092" sldId="506"/>
        </pc:sldMkLst>
      </pc:sldChg>
      <pc:sldChg chg="del">
        <pc:chgData name="Dieter Beaven" userId="9bbdb69f-69d0-4759-aa9b-5c090a2da237" providerId="ADAL" clId="{23359216-1C4D-4713-82D9-ED22F965598F}" dt="2025-04-28T09:34:01.089" v="70" actId="47"/>
        <pc:sldMkLst>
          <pc:docMk/>
          <pc:sldMk cId="1265011483" sldId="507"/>
        </pc:sldMkLst>
      </pc:sldChg>
      <pc:sldChg chg="del">
        <pc:chgData name="Dieter Beaven" userId="9bbdb69f-69d0-4759-aa9b-5c090a2da237" providerId="ADAL" clId="{23359216-1C4D-4713-82D9-ED22F965598F}" dt="2025-04-28T09:33:59.479" v="68" actId="47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23359216-1C4D-4713-82D9-ED22F965598F}" dt="2025-04-28T09:32:54.625" v="3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3359216-1C4D-4713-82D9-ED22F965598F}" dt="2025-04-28T09:32:54.625" v="3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23359216-1C4D-4713-82D9-ED22F965598F}" dt="2025-04-28T09:34:02.637" v="71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23359216-1C4D-4713-82D9-ED22F965598F}" dt="2025-04-28T09:33:07.923" v="42" actId="47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7724EAE0-E432-4CAD-9DB2-9A29EB7DE24D}"/>
    <pc:docChg chg="delSld modSld">
      <pc:chgData name="Dieter Beaven" userId="9bbdb69f-69d0-4759-aa9b-5c090a2da237" providerId="ADAL" clId="{7724EAE0-E432-4CAD-9DB2-9A29EB7DE24D}" dt="2025-06-03T13:45:22.834" v="3" actId="1076"/>
      <pc:docMkLst>
        <pc:docMk/>
      </pc:docMkLst>
      <pc:sldChg chg="addSp modSp mod">
        <pc:chgData name="Dieter Beaven" userId="9bbdb69f-69d0-4759-aa9b-5c090a2da237" providerId="ADAL" clId="{7724EAE0-E432-4CAD-9DB2-9A29EB7DE24D}" dt="2025-06-03T13:45:22.834" v="3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7724EAE0-E432-4CAD-9DB2-9A29EB7DE24D}" dt="2025-06-03T13:45:22.834" v="3" actId="1076"/>
          <ac:picMkLst>
            <pc:docMk/>
            <pc:sldMk cId="3458699803" sldId="545"/>
            <ac:picMk id="6" creationId="{ADC6B8E6-026A-C00E-DEE3-A0586116B2AF}"/>
          </ac:picMkLst>
        </pc:picChg>
      </pc:sldChg>
      <pc:sldChg chg="del">
        <pc:chgData name="Dieter Beaven" userId="9bbdb69f-69d0-4759-aa9b-5c090a2da237" providerId="ADAL" clId="{7724EAE0-E432-4CAD-9DB2-9A29EB7DE24D}" dt="2025-06-03T13:45:20.725" v="2" actId="47"/>
        <pc:sldMkLst>
          <pc:docMk/>
          <pc:sldMk cId="253195673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7016D-B0C6-6000-94C4-CF48F241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5718-5C8B-B05F-5C09-A3484ECC2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732E37-7F78-B4AF-7C2A-DC4F8DE0F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6AFEC-A4F8-2240-BC82-0E903F1F5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Algebra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Fractional Indices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Negative and Fractional Indices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5233" y="903545"/>
                <a:ext cx="2808312" cy="167257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g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g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33" y="903545"/>
                <a:ext cx="2808312" cy="16725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39388" y="1006938"/>
                <a:ext cx="4104456" cy="1539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Note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rad>
                  </m:oMath>
                </a14:m>
                <a:r>
                  <a:rPr lang="en-GB" dirty="0"/>
                  <a:t> only means the </a:t>
                </a:r>
                <a:r>
                  <a:rPr lang="en-GB" u="sng" dirty="0"/>
                  <a:t>positive</a:t>
                </a:r>
                <a:r>
                  <a:rPr lang="en-GB" dirty="0"/>
                  <a:t> square root of 9, i.e. 3 not -3.</a:t>
                </a:r>
              </a:p>
              <a:p>
                <a:r>
                  <a:rPr lang="en-GB" dirty="0"/>
                  <a:t>Otherwise, what would be the point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GB" dirty="0"/>
                  <a:t> in the quadratic formula before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388" y="1006938"/>
                <a:ext cx="4104456" cy="1539589"/>
              </a:xfrm>
              <a:prstGeom prst="rect">
                <a:avLst/>
              </a:prstGeom>
              <a:blipFill>
                <a:blip r:embed="rId3"/>
                <a:stretch>
                  <a:fillRect l="-1189" r="-1189" b="-5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6980" y="2866887"/>
                <a:ext cx="2304819" cy="47038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0" y="2866887"/>
                <a:ext cx="2304819" cy="470385"/>
              </a:xfrm>
              <a:prstGeom prst="rect">
                <a:avLst/>
              </a:prstGeom>
              <a:blipFill>
                <a:blip r:embed="rId4"/>
                <a:stretch>
                  <a:fillRect b="-396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6982" y="3501008"/>
                <a:ext cx="2304818" cy="1174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2" y="3501008"/>
                <a:ext cx="2304818" cy="1174296"/>
              </a:xfrm>
              <a:prstGeom prst="rect">
                <a:avLst/>
              </a:prstGeom>
              <a:blipFill>
                <a:blip r:embed="rId5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86978" y="2899807"/>
                <a:ext cx="2304819" cy="48487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78" y="2899807"/>
                <a:ext cx="2304819" cy="484876"/>
              </a:xfrm>
              <a:prstGeom prst="rect">
                <a:avLst/>
              </a:prstGeom>
              <a:blipFill>
                <a:blip r:embed="rId6"/>
                <a:stretch>
                  <a:fillRect b="-19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77005" y="3517226"/>
                <a:ext cx="2304818" cy="745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005" y="3517226"/>
                <a:ext cx="2304818" cy="745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24128" y="2899807"/>
                <a:ext cx="2304819" cy="48577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899807"/>
                <a:ext cx="2304819" cy="485774"/>
              </a:xfrm>
              <a:prstGeom prst="rect">
                <a:avLst/>
              </a:prstGeom>
              <a:blipFill>
                <a:blip r:embed="rId8"/>
                <a:stretch>
                  <a:fillRect b="-19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8104" y="3501008"/>
                <a:ext cx="2304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3501008"/>
                <a:ext cx="23048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6979" y="4960971"/>
                <a:ext cx="2304819" cy="63652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Simplify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9" y="4960971"/>
                <a:ext cx="2304819" cy="6365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3528" y="5605032"/>
                <a:ext cx="2304818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605032"/>
                <a:ext cx="2304818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68146" y="4960971"/>
                <a:ext cx="2304819" cy="63716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46" y="4960971"/>
                <a:ext cx="2304819" cy="6371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22709" y="5597492"/>
                <a:ext cx="2304818" cy="867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709" y="5597492"/>
                <a:ext cx="2304818" cy="8678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65483" y="3372961"/>
            <a:ext cx="2306316" cy="1302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85481" y="3372961"/>
            <a:ext cx="2306316" cy="1302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37515" y="3372961"/>
            <a:ext cx="2306316" cy="1302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6895" y="5597492"/>
            <a:ext cx="2322361" cy="99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9374" y="5597492"/>
            <a:ext cx="2322361" cy="9998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64471" y="4906860"/>
                <a:ext cx="3492443" cy="76194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dirty="0"/>
                  <a:t>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are constants.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471" y="4906860"/>
                <a:ext cx="3492443" cy="761940"/>
              </a:xfrm>
              <a:prstGeom prst="rect">
                <a:avLst/>
              </a:prstGeom>
              <a:blipFill>
                <a:blip r:embed="rId14"/>
                <a:stretch>
                  <a:fillRect b="-201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593499" y="5693637"/>
                <a:ext cx="3256001" cy="104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=243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99" y="5693637"/>
                <a:ext cx="3256001" cy="10463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82389" y="5666030"/>
            <a:ext cx="3474525" cy="1073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2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FC91-9754-28C5-EEE0-8A44CDE3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296F7A-CFD5-E34C-CAA1-6AB8A0BDE3D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D6171AB-C604-4B1E-D1C2-98892CFF7B0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Writing a surd using indices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DAD9FF3-FAA9-63DB-5FFA-14DA6273E3C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6611E9-B68E-805D-F0B9-A3B45B4D62AE}"/>
                  </a:ext>
                </a:extLst>
              </p:cNvPr>
              <p:cNvSpPr txBox="1"/>
              <p:nvPr/>
            </p:nvSpPr>
            <p:spPr>
              <a:xfrm>
                <a:off x="452804" y="823944"/>
                <a:ext cx="6264696" cy="4964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9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sz="2400" dirty="0"/>
                  <a:t>, determine the value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04" y="823944"/>
                <a:ext cx="6264696" cy="496483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35F373-2EFB-7F43-66CF-C34DE22616CD}"/>
              </a:ext>
            </a:extLst>
          </p:cNvPr>
          <p:cNvSpPr txBox="1"/>
          <p:nvPr/>
        </p:nvSpPr>
        <p:spPr>
          <a:xfrm>
            <a:off x="480957" y="1345182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key here is to write everything as powers with a consistent base, in this case, 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4FA760-7A33-7107-D404-1E7DD2DC61C6}"/>
                  </a:ext>
                </a:extLst>
              </p:cNvPr>
              <p:cNvSpPr txBox="1"/>
              <p:nvPr/>
            </p:nvSpPr>
            <p:spPr>
              <a:xfrm>
                <a:off x="1838443" y="2175370"/>
                <a:ext cx="2016224" cy="1916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9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=9×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6BC60A-EF6A-4CC7-8D3E-580DF6A6C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43" y="2175370"/>
                <a:ext cx="2016224" cy="1916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ADB8-89BF-CD11-B21E-EF724A6E230E}"/>
                  </a:ext>
                </a:extLst>
              </p:cNvPr>
              <p:cNvSpPr txBox="1"/>
              <p:nvPr/>
            </p:nvSpPr>
            <p:spPr>
              <a:xfrm>
                <a:off x="5186815" y="2607418"/>
                <a:ext cx="2952328" cy="10243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Note</a:t>
                </a:r>
                <a:r>
                  <a:rPr lang="en-GB" dirty="0"/>
                  <a:t>: In algebra we like to avoid mixed numbers. So don’t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5AADB8-89BF-CD11-B21E-EF724A6E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15" y="2607418"/>
                <a:ext cx="2952328" cy="1024383"/>
              </a:xfrm>
              <a:prstGeom prst="rect">
                <a:avLst/>
              </a:prstGeom>
              <a:blipFill>
                <a:blip r:embed="rId5"/>
                <a:stretch>
                  <a:fillRect l="-1434" t="-2326" b="-7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C9252-688E-6327-D2B1-B28C064F28A6}"/>
              </a:ext>
            </a:extLst>
          </p:cNvPr>
          <p:cNvCxnSpPr>
            <a:stCxn id="8" idx="1"/>
          </p:cNvCxnSpPr>
          <p:nvPr/>
        </p:nvCxnSpPr>
        <p:spPr>
          <a:xfrm flipH="1">
            <a:off x="3278603" y="3119610"/>
            <a:ext cx="1908212" cy="6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9748CC9-B928-414D-04D5-AFF67C9AFCDC}"/>
              </a:ext>
            </a:extLst>
          </p:cNvPr>
          <p:cNvSpPr/>
          <p:nvPr/>
        </p:nvSpPr>
        <p:spPr>
          <a:xfrm>
            <a:off x="452804" y="1357786"/>
            <a:ext cx="8007628" cy="2935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19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F66555-9EE1-41DE-9EA7-C461C3D3517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9AA4B0B-C662-4A52-9F0D-844670D92B5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175393-8652-4F9C-BA4E-95B93FBEC50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7727A-4F3D-44B0-8464-4004ACA34403}"/>
                  </a:ext>
                </a:extLst>
              </p:cNvPr>
              <p:cNvSpPr txBox="1"/>
              <p:nvPr/>
            </p:nvSpPr>
            <p:spPr>
              <a:xfrm>
                <a:off x="4062662" y="808137"/>
                <a:ext cx="4824536" cy="1591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i="1" dirty="0"/>
                  <a:t>[Edexcel IAL C12 Jan 2019 Q2c] </a:t>
                </a:r>
                <a:r>
                  <a:rPr lang="en-GB" sz="2000" dirty="0"/>
                  <a:t>Given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dirty="0"/>
                  <a:t>, express the following in terms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b="0" dirty="0"/>
              </a:p>
              <a:p>
                <a:r>
                  <a:rPr lang="en-GB" sz="2000" dirty="0"/>
                  <a:t>Write your expression in its simplest form.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7727A-4F3D-44B0-8464-4004ACA34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662" y="808137"/>
                <a:ext cx="4824536" cy="1591846"/>
              </a:xfrm>
              <a:prstGeom prst="rect">
                <a:avLst/>
              </a:prstGeom>
              <a:blipFill>
                <a:blip r:embed="rId2"/>
                <a:stretch>
                  <a:fillRect b="-69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76357-D56C-471A-A629-1A90B35FB793}"/>
                  </a:ext>
                </a:extLst>
              </p:cNvPr>
              <p:cNvSpPr txBox="1"/>
              <p:nvPr/>
            </p:nvSpPr>
            <p:spPr>
              <a:xfrm>
                <a:off x="4319974" y="2708920"/>
                <a:ext cx="3096344" cy="2838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−(2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−3)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×64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=64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876357-D56C-471A-A629-1A90B35FB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4" y="2708920"/>
                <a:ext cx="3096344" cy="2838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ACB27A-BAF8-4F5F-B6CD-E84E48C207D1}"/>
                  </a:ext>
                </a:extLst>
              </p:cNvPr>
              <p:cNvSpPr txBox="1"/>
              <p:nvPr/>
            </p:nvSpPr>
            <p:spPr>
              <a:xfrm>
                <a:off x="395536" y="785759"/>
                <a:ext cx="3384376" cy="16142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i="1" dirty="0"/>
                  <a:t>[Edexcel IGCSE May14-4H] </a:t>
                </a:r>
                <a:r>
                  <a:rPr lang="en-GB" sz="2000" dirty="0"/>
                  <a:t>Given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dirty="0"/>
              </a:p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in terms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ACB27A-BAF8-4F5F-B6CD-E84E48C20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85759"/>
                <a:ext cx="3384376" cy="1614224"/>
              </a:xfrm>
              <a:prstGeom prst="rect">
                <a:avLst/>
              </a:prstGeom>
              <a:blipFill>
                <a:blip r:embed="rId4"/>
                <a:stretch>
                  <a:fillRect b="-34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1956C-901A-4282-BE46-DFD6B32856EF}"/>
                  </a:ext>
                </a:extLst>
              </p:cNvPr>
              <p:cNvSpPr txBox="1"/>
              <p:nvPr/>
            </p:nvSpPr>
            <p:spPr>
              <a:xfrm>
                <a:off x="611560" y="2624304"/>
                <a:ext cx="2664296" cy="1991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31956C-901A-4282-BE46-DFD6B328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24304"/>
                <a:ext cx="2664296" cy="1991827"/>
              </a:xfrm>
              <a:prstGeom prst="rect">
                <a:avLst/>
              </a:prstGeom>
              <a:blipFill>
                <a:blip r:embed="rId5"/>
                <a:stretch>
                  <a:fillRect b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FD45277-CF41-42F8-A4B4-31960FF482BE}"/>
              </a:ext>
            </a:extLst>
          </p:cNvPr>
          <p:cNvSpPr txBox="1"/>
          <p:nvPr/>
        </p:nvSpPr>
        <p:spPr>
          <a:xfrm>
            <a:off x="1547664" y="5013176"/>
            <a:ext cx="2376264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Write 8 as a power of 2 (putting a bracket around it), for consistency of base with the other powers.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D79400-B1D1-465F-B557-A2F492B7052F}"/>
              </a:ext>
            </a:extLst>
          </p:cNvPr>
          <p:cNvCxnSpPr/>
          <p:nvPr/>
        </p:nvCxnSpPr>
        <p:spPr>
          <a:xfrm flipH="1" flipV="1">
            <a:off x="2771800" y="3212976"/>
            <a:ext cx="1008112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36A1F-B1D2-4473-B437-380807025575}"/>
              </a:ext>
            </a:extLst>
          </p:cNvPr>
          <p:cNvSpPr/>
          <p:nvPr/>
        </p:nvSpPr>
        <p:spPr>
          <a:xfrm>
            <a:off x="395536" y="2387944"/>
            <a:ext cx="3528392" cy="4209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D06E12-0B2F-4DD4-95EF-DB4B569873F8}"/>
              </a:ext>
            </a:extLst>
          </p:cNvPr>
          <p:cNvSpPr/>
          <p:nvPr/>
        </p:nvSpPr>
        <p:spPr>
          <a:xfrm>
            <a:off x="4070523" y="2399983"/>
            <a:ext cx="4819254" cy="4209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622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ACC42E-2DB1-4372-AB90-AFDF6AB38E0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AC5797-AE5C-45CD-BE8A-1CF97015283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6B5C283-02DB-41E6-A790-660600269DA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DDD3B93-70B5-4CE5-B577-EFB44BB9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93679"/>
            <a:ext cx="6934200" cy="1638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FC8F43-A93A-4C16-851F-271FFD9DA1C4}"/>
              </a:ext>
            </a:extLst>
          </p:cNvPr>
          <p:cNvSpPr txBox="1"/>
          <p:nvPr/>
        </p:nvSpPr>
        <p:spPr>
          <a:xfrm>
            <a:off x="539552" y="908720"/>
            <a:ext cx="30963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Paper 2 – May 2019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18F1E-C8C4-43F7-B51B-CD0B9510A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93" y="3426506"/>
            <a:ext cx="7058025" cy="19621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82BBBE-DF98-4237-8ED8-D895CB9B9878}"/>
              </a:ext>
            </a:extLst>
          </p:cNvPr>
          <p:cNvSpPr/>
          <p:nvPr/>
        </p:nvSpPr>
        <p:spPr>
          <a:xfrm>
            <a:off x="539552" y="3284984"/>
            <a:ext cx="7920880" cy="2252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340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5" y="2617784"/>
            <a:ext cx="5423937" cy="36195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8773" y="2914072"/>
                <a:ext cx="3695745" cy="1214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This is an integer only if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73" y="2914072"/>
                <a:ext cx="3695745" cy="1214692"/>
              </a:xfrm>
              <a:prstGeom prst="rect">
                <a:avLst/>
              </a:prstGeom>
              <a:blipFill>
                <a:blip r:embed="rId3"/>
                <a:stretch>
                  <a:fillRect l="-1485" b="-7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765058" y="2825061"/>
            <a:ext cx="3566142" cy="1302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713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0FDE628-4FC9-C360-BF0B-D207B305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5" y="980728"/>
            <a:ext cx="68294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DC6B8E6-026A-C00E-DEE3-A0586116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2736"/>
            <a:ext cx="4572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61755</TotalTime>
  <Words>396</Words>
  <Application>Microsoft Office PowerPoint</Application>
  <PresentationFormat>On-screen Show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1: Algebra  Fractional Indices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