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702" r:id="rId5"/>
    <p:sldId id="688" r:id="rId6"/>
    <p:sldId id="685" r:id="rId7"/>
    <p:sldId id="693" r:id="rId8"/>
    <p:sldId id="533" r:id="rId9"/>
    <p:sldId id="700" r:id="rId10"/>
    <p:sldId id="53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7: </a:t>
            </a:r>
            <a:r>
              <a:rPr lang="en-GB" dirty="0">
                <a:solidFill>
                  <a:schemeClr val="accent5"/>
                </a:solidFill>
              </a:rPr>
              <a:t>Hypothesis Testing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Two Tailed Tests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Two-Tailed Tests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73832" y="1431911"/>
            <a:ext cx="8158608" cy="107721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Over a long period of time it has been found that in Enrico’s restaurant the ratio of non-veg to veg meals is 2 to 1. In Manuel’s restaurant in a random sample of 10 people ordering meals, 1 ordered a vegetarian meal. Using a 5% level of significance, test whether or not the proportion of people eating veg meals in Manuel’s restaurant is different to that in Enrico’s restaurant.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2303" y="2811873"/>
                <a:ext cx="6984776" cy="3366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Proportion eating veg meals at Enrico’s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GB" b="1" dirty="0"/>
              </a:p>
              <a:p>
                <a:r>
                  <a:rPr lang="en-GB" b="1" dirty="0"/>
                  <a:t>Let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b="1" dirty="0"/>
                  <a:t> be the proportion of people at Manuel’s that order veg.</a:t>
                </a:r>
              </a:p>
              <a:p>
                <a:r>
                  <a:rPr lang="en-GB" b="1" dirty="0"/>
                  <a:t>Let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b="1" dirty="0"/>
                  <a:t> be number of people eating veg meals.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b="1" dirty="0"/>
                  <a:t> true then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d>
                  </m:oMath>
                </a14:m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 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𝟏𝟎𝟒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𝒔𝒇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𝟏𝟎𝟒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𝟎𝟐𝟓</m:t>
                    </m:r>
                  </m:oMath>
                </a14:m>
                <a:r>
                  <a:rPr lang="en-GB" b="1" dirty="0"/>
                  <a:t> therefore insufficient evidence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GB" b="1" dirty="0"/>
                  <a:t>.</a:t>
                </a:r>
              </a:p>
              <a:p>
                <a:r>
                  <a:rPr lang="en-GB" b="1" dirty="0"/>
                  <a:t>There is no evidence that proportion of veg meals at Manuel’s restaurant is different to Enrico’s.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3" y="2811873"/>
                <a:ext cx="6984776" cy="3366371"/>
              </a:xfrm>
              <a:prstGeom prst="rect">
                <a:avLst/>
              </a:prstGeom>
              <a:blipFill>
                <a:blip r:embed="rId2"/>
                <a:stretch>
                  <a:fillRect l="-786" b="-1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04248" y="4797152"/>
            <a:ext cx="172819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Half significance as 2 tailed.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444208" y="4939427"/>
            <a:ext cx="360040" cy="27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4248" y="5624374"/>
            <a:ext cx="1728192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Conclusion and what it means in context.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6228184" y="5905148"/>
            <a:ext cx="576064" cy="18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3832" y="2600831"/>
            <a:ext cx="8158608" cy="40081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893" y="637113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We have already seen that if we’re interest in bias ‘either way’, we have two tails, and therefore have to split the critical region by </a:t>
            </a:r>
            <a:r>
              <a:rPr lang="en-GB" sz="1600" b="1" dirty="0"/>
              <a:t>halving the significance level at each end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17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2736"/>
            <a:ext cx="6667500" cy="2133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63713" y="672022"/>
            <a:ext cx="273630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S2 Jan 2006 Q7a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79" y="3298269"/>
            <a:ext cx="7362314" cy="350281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94557" y="3275228"/>
            <a:ext cx="6705835" cy="26102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94557" y="5885477"/>
            <a:ext cx="6705835" cy="8991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377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7.4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Applied Year 1/AS</a:t>
            </a:r>
          </a:p>
          <a:p>
            <a:r>
              <a:rPr lang="en-GB" sz="2400" dirty="0"/>
              <a:t>Pages 48-49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6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4A4C982-E3D7-D8B3-16D1-657B6389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28" y="984473"/>
            <a:ext cx="72390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D7F1C98-BB03-96BB-B613-3DB9FBDF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53" y="844252"/>
            <a:ext cx="714375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EA9DA06-FA74-8349-19E6-30EADD68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781"/>
            <a:ext cx="9144000" cy="51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9D3391-997D-4369-8C5A-9887D520139A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29466</TotalTime>
  <Words>262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Stats1 Chapter 7: Hypothesis Testing  Two Tailed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908</cp:revision>
  <dcterms:created xsi:type="dcterms:W3CDTF">2013-02-28T07:36:55Z</dcterms:created>
  <dcterms:modified xsi:type="dcterms:W3CDTF">2024-05-21T08:42:58Z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