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17" r:id="rId5"/>
    <p:sldId id="721" r:id="rId6"/>
    <p:sldId id="723" r:id="rId7"/>
    <p:sldId id="555" r:id="rId8"/>
    <p:sldId id="533" r:id="rId9"/>
    <p:sldId id="700" r:id="rId10"/>
    <p:sldId id="718" r:id="rId11"/>
    <p:sldId id="532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20.png"/><Relationship Id="rId7" Type="http://schemas.openxmlformats.org/officeDocument/2006/relationships/image" Target="../media/image3.png"/><Relationship Id="rId12" Type="http://schemas.openxmlformats.org/officeDocument/2006/relationships/image" Target="../media/image126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4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5" Type="http://schemas.openxmlformats.org/officeDocument/2006/relationships/image" Target="../media/image129.png"/><Relationship Id="rId10" Type="http://schemas.openxmlformats.org/officeDocument/2006/relationships/image" Target="../media/image124.png"/><Relationship Id="rId4" Type="http://schemas.openxmlformats.org/officeDocument/2006/relationships/image" Target="../media/image1.png"/><Relationship Id="rId9" Type="http://schemas.openxmlformats.org/officeDocument/2006/relationships/image" Target="../media/image123.png"/><Relationship Id="rId14" Type="http://schemas.openxmlformats.org/officeDocument/2006/relationships/image" Target="../media/image1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7: </a:t>
            </a:r>
            <a:r>
              <a:rPr lang="en-GB" dirty="0">
                <a:solidFill>
                  <a:schemeClr val="accent5"/>
                </a:solidFill>
              </a:rPr>
              <a:t>Application of Forces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Inclined Plane Dynamics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75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B03543-F178-F13F-AC01-6694445E0949}"/>
              </a:ext>
            </a:extLst>
          </p:cNvPr>
          <p:cNvCxnSpPr>
            <a:cxnSpLocks/>
          </p:cNvCxnSpPr>
          <p:nvPr/>
        </p:nvCxnSpPr>
        <p:spPr>
          <a:xfrm flipH="1">
            <a:off x="1789322" y="4328023"/>
            <a:ext cx="423907" cy="2215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9D6F261-3A75-4483-914B-4109E4E7C16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2B6E6D86-E001-49E7-B3C1-4EFDD8EC159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Particles moving on a rough plane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F79FCCF-8B54-4040-9E62-205B720061C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7AE77E8-6484-4CC3-A693-D8FC02490F4D}"/>
              </a:ext>
            </a:extLst>
          </p:cNvPr>
          <p:cNvSpPr txBox="1"/>
          <p:nvPr/>
        </p:nvSpPr>
        <p:spPr>
          <a:xfrm>
            <a:off x="320035" y="710877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We’ve previously considered particles moving on smooth planes.</a:t>
            </a:r>
          </a:p>
          <a:p>
            <a:r>
              <a:rPr lang="en-GB" dirty="0"/>
              <a:t>And particles in equilibrium (and not moving) on rough planes.</a:t>
            </a:r>
          </a:p>
          <a:p>
            <a:r>
              <a:rPr lang="en-GB" dirty="0"/>
              <a:t>So let’s consider particles moving on rough planes!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B67B6-561B-440E-96AB-0312199D9885}"/>
                  </a:ext>
                </a:extLst>
              </p:cNvPr>
              <p:cNvSpPr txBox="1"/>
              <p:nvPr/>
            </p:nvSpPr>
            <p:spPr>
              <a:xfrm>
                <a:off x="467102" y="1771531"/>
                <a:ext cx="6409153" cy="12587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is held at rest on a rough plane which is inclined to the horizontal at an angle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400" dirty="0"/>
                  <a:t>, where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400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GB" sz="1400" dirty="0"/>
                  <a:t>. The coefficient of friction between the particle and the plane is 0.5. The particle is released and slides down the plane.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acceleration of the particle.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distance it slides in the first 2 seconds.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6B67B6-561B-440E-96AB-0312199D9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02" y="1771531"/>
                <a:ext cx="6409153" cy="1258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96F053B5-3C0A-4B8B-9AB9-5D8A6EB25859}"/>
              </a:ext>
            </a:extLst>
          </p:cNvPr>
          <p:cNvSpPr/>
          <p:nvPr/>
        </p:nvSpPr>
        <p:spPr>
          <a:xfrm>
            <a:off x="2101911" y="4260984"/>
            <a:ext cx="147285" cy="14628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6C4B44-436D-416D-B58C-F4630CF84FAE}"/>
              </a:ext>
            </a:extLst>
          </p:cNvPr>
          <p:cNvSpPr/>
          <p:nvPr/>
        </p:nvSpPr>
        <p:spPr>
          <a:xfrm rot="343802">
            <a:off x="1553453" y="4772218"/>
            <a:ext cx="81788" cy="255980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1B4890-03F3-4346-865F-D1DDADF0743C}"/>
                  </a:ext>
                </a:extLst>
              </p:cNvPr>
              <p:cNvSpPr txBox="1"/>
              <p:nvPr/>
            </p:nvSpPr>
            <p:spPr>
              <a:xfrm>
                <a:off x="1206921" y="4787210"/>
                <a:ext cx="50291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1B4890-03F3-4346-865F-D1DDADF07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921" y="4787210"/>
                <a:ext cx="502919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E327CE-0E4F-4632-BE4E-D8A0DD253BBE}"/>
              </a:ext>
            </a:extLst>
          </p:cNvPr>
          <p:cNvCxnSpPr>
            <a:cxnSpLocks/>
          </p:cNvCxnSpPr>
          <p:nvPr/>
        </p:nvCxnSpPr>
        <p:spPr>
          <a:xfrm flipV="1">
            <a:off x="1069308" y="4036889"/>
            <a:ext cx="1877854" cy="99059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B58A6-1E7B-4EB6-AE73-C4CA1986C8B7}"/>
              </a:ext>
            </a:extLst>
          </p:cNvPr>
          <p:cNvCxnSpPr>
            <a:cxnSpLocks/>
          </p:cNvCxnSpPr>
          <p:nvPr/>
        </p:nvCxnSpPr>
        <p:spPr>
          <a:xfrm>
            <a:off x="1066012" y="5027965"/>
            <a:ext cx="115576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77A2C1-21A4-43ED-82DF-13ACE2F1938A}"/>
              </a:ext>
            </a:extLst>
          </p:cNvPr>
          <p:cNvCxnSpPr>
            <a:cxnSpLocks/>
          </p:cNvCxnSpPr>
          <p:nvPr/>
        </p:nvCxnSpPr>
        <p:spPr>
          <a:xfrm flipH="1" flipV="1">
            <a:off x="1880362" y="3773998"/>
            <a:ext cx="243840" cy="48768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BA081-1A61-4E1B-B6BB-36C3C55659BE}"/>
                  </a:ext>
                </a:extLst>
              </p:cNvPr>
              <p:cNvSpPr txBox="1"/>
              <p:nvPr/>
            </p:nvSpPr>
            <p:spPr>
              <a:xfrm>
                <a:off x="1656659" y="3503160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89BA081-1A61-4E1B-B6BB-36C3C5565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59" y="3503160"/>
                <a:ext cx="370676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20CCF5-DEE8-460B-9C4D-078B6D011859}"/>
              </a:ext>
            </a:extLst>
          </p:cNvPr>
          <p:cNvCxnSpPr>
            <a:cxnSpLocks/>
          </p:cNvCxnSpPr>
          <p:nvPr/>
        </p:nvCxnSpPr>
        <p:spPr>
          <a:xfrm flipV="1">
            <a:off x="2246122" y="4101658"/>
            <a:ext cx="274320" cy="1676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6753E-8FDC-4904-8BF0-46A4ACEE908C}"/>
                  </a:ext>
                </a:extLst>
              </p:cNvPr>
              <p:cNvSpPr txBox="1"/>
              <p:nvPr/>
            </p:nvSpPr>
            <p:spPr>
              <a:xfrm>
                <a:off x="2144953" y="3948859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96753E-8FDC-4904-8BF0-46A4ACEE9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953" y="3948859"/>
                <a:ext cx="370676" cy="261610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16C34-265F-4A8E-B35F-852509D4899E}"/>
              </a:ext>
            </a:extLst>
          </p:cNvPr>
          <p:cNvCxnSpPr>
            <a:cxnSpLocks/>
          </p:cNvCxnSpPr>
          <p:nvPr/>
        </p:nvCxnSpPr>
        <p:spPr>
          <a:xfrm flipH="1">
            <a:off x="2178971" y="4392488"/>
            <a:ext cx="8731" cy="57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A2A725-F11F-423F-812C-A1D0CB86AFD1}"/>
                  </a:ext>
                </a:extLst>
              </p:cNvPr>
              <p:cNvSpPr txBox="1"/>
              <p:nvPr/>
            </p:nvSpPr>
            <p:spPr>
              <a:xfrm>
                <a:off x="1860441" y="4574166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A2A725-F11F-423F-812C-A1D0CB86A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41" y="4574166"/>
                <a:ext cx="370676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7A0EC2-F9BD-44DD-93C2-AECE4E3ED571}"/>
              </a:ext>
            </a:extLst>
          </p:cNvPr>
          <p:cNvCxnSpPr>
            <a:cxnSpLocks/>
          </p:cNvCxnSpPr>
          <p:nvPr/>
        </p:nvCxnSpPr>
        <p:spPr>
          <a:xfrm>
            <a:off x="2226596" y="4398838"/>
            <a:ext cx="223837" cy="385763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5FEB99-6B9A-486D-B976-97A61898C56A}"/>
                  </a:ext>
                </a:extLst>
              </p:cNvPr>
              <p:cNvSpPr txBox="1"/>
              <p:nvPr/>
            </p:nvSpPr>
            <p:spPr>
              <a:xfrm>
                <a:off x="1139745" y="4260663"/>
                <a:ext cx="73648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15FEB99-6B9A-486D-B976-97A61898C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745" y="4260663"/>
                <a:ext cx="736486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E7A49-F9DA-410F-A9DB-190A093B2660}"/>
                  </a:ext>
                </a:extLst>
              </p:cNvPr>
              <p:cNvSpPr txBox="1"/>
              <p:nvPr/>
            </p:nvSpPr>
            <p:spPr>
              <a:xfrm>
                <a:off x="2288090" y="4398674"/>
                <a:ext cx="3706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1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GB" sz="11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func>
                        <m:funcPr>
                          <m:ctrlP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1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1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91E7A49-F9DA-410F-A9DB-190A093B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8090" y="4398674"/>
                <a:ext cx="370676" cy="261610"/>
              </a:xfrm>
              <a:prstGeom prst="rect">
                <a:avLst/>
              </a:prstGeom>
              <a:blipFill>
                <a:blip r:embed="rId8"/>
                <a:stretch>
                  <a:fillRect r="-77049"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EBE4497-9A90-4794-813B-A0F0F1A189EB}"/>
              </a:ext>
            </a:extLst>
          </p:cNvPr>
          <p:cNvSpPr/>
          <p:nvPr/>
        </p:nvSpPr>
        <p:spPr>
          <a:xfrm rot="5131496">
            <a:off x="2220446" y="4508450"/>
            <a:ext cx="45719" cy="120355"/>
          </a:xfrm>
          <a:custGeom>
            <a:avLst/>
            <a:gdLst>
              <a:gd name="connsiteX0" fmla="*/ 38100 w 38100"/>
              <a:gd name="connsiteY0" fmla="*/ 190500 h 190500"/>
              <a:gd name="connsiteX1" fmla="*/ 30480 w 38100"/>
              <a:gd name="connsiteY1" fmla="*/ 76200 h 190500"/>
              <a:gd name="connsiteX2" fmla="*/ 0 w 38100"/>
              <a:gd name="connsiteY2" fmla="*/ 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190500">
                <a:moveTo>
                  <a:pt x="38100" y="190500"/>
                </a:moveTo>
                <a:cubicBezTo>
                  <a:pt x="37465" y="149225"/>
                  <a:pt x="36830" y="107950"/>
                  <a:pt x="30480" y="76200"/>
                </a:cubicBezTo>
                <a:cubicBezTo>
                  <a:pt x="24130" y="44450"/>
                  <a:pt x="12065" y="22225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98E4D-4109-42FA-8810-02556016200A}"/>
                  </a:ext>
                </a:extLst>
              </p:cNvPr>
              <p:cNvSpPr txBox="1"/>
              <p:nvPr/>
            </p:nvSpPr>
            <p:spPr>
              <a:xfrm>
                <a:off x="2100925" y="4544977"/>
                <a:ext cx="33985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0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05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1598E4D-4109-42FA-8810-025560162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925" y="4544977"/>
                <a:ext cx="339858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4EA9824-8202-403B-AACD-1EED242787EB}"/>
              </a:ext>
            </a:extLst>
          </p:cNvPr>
          <p:cNvCxnSpPr>
            <a:cxnSpLocks/>
          </p:cNvCxnSpPr>
          <p:nvPr/>
        </p:nvCxnSpPr>
        <p:spPr>
          <a:xfrm flipH="1">
            <a:off x="2327910" y="3505200"/>
            <a:ext cx="181928" cy="11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D71BF6F-7488-41B7-86BD-94DE6AEB59AE}"/>
              </a:ext>
            </a:extLst>
          </p:cNvPr>
          <p:cNvCxnSpPr>
            <a:cxnSpLocks/>
          </p:cNvCxnSpPr>
          <p:nvPr/>
        </p:nvCxnSpPr>
        <p:spPr>
          <a:xfrm flipH="1">
            <a:off x="2273394" y="3541922"/>
            <a:ext cx="181928" cy="119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113EAA-35F4-4A22-98B8-79D86AC94093}"/>
              </a:ext>
            </a:extLst>
          </p:cNvPr>
          <p:cNvCxnSpPr/>
          <p:nvPr/>
        </p:nvCxnSpPr>
        <p:spPr>
          <a:xfrm flipH="1">
            <a:off x="2202656" y="3641935"/>
            <a:ext cx="97340" cy="656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814855-A7EA-45EA-8F78-835FBAA09223}"/>
                  </a:ext>
                </a:extLst>
              </p:cNvPr>
              <p:cNvSpPr txBox="1"/>
              <p:nvPr/>
            </p:nvSpPr>
            <p:spPr>
              <a:xfrm>
                <a:off x="2159866" y="3355182"/>
                <a:ext cx="1899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8814855-A7EA-45EA-8F78-835FBAA0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866" y="3355182"/>
                <a:ext cx="189981" cy="276999"/>
              </a:xfrm>
              <a:prstGeom prst="rect">
                <a:avLst/>
              </a:prstGeom>
              <a:blipFill>
                <a:blip r:embed="rId10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F2D878-7FBA-44A3-A22A-836F55338E85}"/>
                  </a:ext>
                </a:extLst>
              </p:cNvPr>
              <p:cNvSpPr txBox="1"/>
              <p:nvPr/>
            </p:nvSpPr>
            <p:spPr>
              <a:xfrm>
                <a:off x="3160954" y="3120632"/>
                <a:ext cx="4102497" cy="3712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func>
                  </m:oMath>
                </a14:m>
                <a:r>
                  <a:rPr lang="en-GB" b="0" dirty="0">
                    <a:latin typeface="+mj-lt"/>
                  </a:rPr>
                  <a:t>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</m:func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GB" b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α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e>
                    </m:func>
                  </m:oMath>
                </a14:m>
                <a:endParaRPr lang="en-GB" b="0" dirty="0">
                  <a:latin typeface="+mj-lt"/>
                </a:endParaRP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↖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↙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=2.0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br>
                  <a:rPr lang="en-GB" b="0" dirty="0"/>
                </a:br>
                <a:endParaRPr lang="en-GB" b="0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=?,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b="0" i="1" strike="sngStrike" smtClean="0">
                          <a:latin typeface="Cambria Math" panose="02040503050406030204" pitchFamily="18" charset="0"/>
                        </a:rPr>
                        <m:t>=  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=3.9 (3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sf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0F2D878-7FBA-44A3-A22A-836F55338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954" y="3120632"/>
                <a:ext cx="4102497" cy="3712940"/>
              </a:xfrm>
              <a:prstGeom prst="rect">
                <a:avLst/>
              </a:prstGeom>
              <a:blipFill>
                <a:blip r:embed="rId11"/>
                <a:stretch>
                  <a:fillRect l="-13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B0DCC1A8-4202-4299-B5F0-0715E73FF0F1}"/>
              </a:ext>
            </a:extLst>
          </p:cNvPr>
          <p:cNvSpPr/>
          <p:nvPr/>
        </p:nvSpPr>
        <p:spPr>
          <a:xfrm>
            <a:off x="7700362" y="3233354"/>
            <a:ext cx="1244932" cy="738004"/>
          </a:xfrm>
          <a:prstGeom prst="rtTriangle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06F150-EBCC-44FA-9AC6-38C6D3B5CC0F}"/>
              </a:ext>
            </a:extLst>
          </p:cNvPr>
          <p:cNvSpPr/>
          <p:nvPr/>
        </p:nvSpPr>
        <p:spPr>
          <a:xfrm>
            <a:off x="7701166" y="3820968"/>
            <a:ext cx="160088" cy="14401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1FCE48-61E9-4581-B47D-E25865B9A473}"/>
              </a:ext>
            </a:extLst>
          </p:cNvPr>
          <p:cNvSpPr/>
          <p:nvPr/>
        </p:nvSpPr>
        <p:spPr>
          <a:xfrm>
            <a:off x="8548256" y="3782124"/>
            <a:ext cx="69850" cy="196850"/>
          </a:xfrm>
          <a:custGeom>
            <a:avLst/>
            <a:gdLst>
              <a:gd name="connsiteX0" fmla="*/ 0 w 69850"/>
              <a:gd name="connsiteY0" fmla="*/ 196850 h 196850"/>
              <a:gd name="connsiteX1" fmla="*/ 25400 w 69850"/>
              <a:gd name="connsiteY1" fmla="*/ 82550 h 196850"/>
              <a:gd name="connsiteX2" fmla="*/ 69850 w 69850"/>
              <a:gd name="connsiteY2" fmla="*/ 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850" h="196850">
                <a:moveTo>
                  <a:pt x="0" y="196850"/>
                </a:moveTo>
                <a:cubicBezTo>
                  <a:pt x="6879" y="156104"/>
                  <a:pt x="13758" y="115358"/>
                  <a:pt x="25400" y="82550"/>
                </a:cubicBezTo>
                <a:cubicBezTo>
                  <a:pt x="37042" y="49742"/>
                  <a:pt x="53446" y="24871"/>
                  <a:pt x="69850" y="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CC14C1-F6D8-4FFB-A1E3-ACBCAD2FD18E}"/>
                  </a:ext>
                </a:extLst>
              </p:cNvPr>
              <p:cNvSpPr txBox="1"/>
              <p:nvPr/>
            </p:nvSpPr>
            <p:spPr>
              <a:xfrm>
                <a:off x="8321268" y="367060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CC14C1-F6D8-4FFB-A1E3-ACBCAD2FD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268" y="3670602"/>
                <a:ext cx="288032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63DF39-DF0E-42D3-8437-2FFCAD704307}"/>
                  </a:ext>
                </a:extLst>
              </p:cNvPr>
              <p:cNvSpPr txBox="1"/>
              <p:nvPr/>
            </p:nvSpPr>
            <p:spPr>
              <a:xfrm>
                <a:off x="7412330" y="344376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A63DF39-DF0E-42D3-8437-2FFCAD704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330" y="3443769"/>
                <a:ext cx="288032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2BF86B-7E17-4D8D-86CE-F6D66C1BBA7A}"/>
                  </a:ext>
                </a:extLst>
              </p:cNvPr>
              <p:cNvSpPr txBox="1"/>
              <p:nvPr/>
            </p:nvSpPr>
            <p:spPr>
              <a:xfrm>
                <a:off x="8216302" y="3276312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2BF86B-7E17-4D8D-86CE-F6D66C1BB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02" y="3276312"/>
                <a:ext cx="288032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817B15-F778-495E-B544-3921434366B3}"/>
                  </a:ext>
                </a:extLst>
              </p:cNvPr>
              <p:cNvSpPr txBox="1"/>
              <p:nvPr/>
            </p:nvSpPr>
            <p:spPr>
              <a:xfrm>
                <a:off x="8038585" y="3987179"/>
                <a:ext cx="2880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A817B15-F778-495E-B544-392143436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8585" y="3987179"/>
                <a:ext cx="288032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03B6D5B5-E869-4049-84C3-E61701C846E4}"/>
              </a:ext>
            </a:extLst>
          </p:cNvPr>
          <p:cNvSpPr txBox="1"/>
          <p:nvPr/>
        </p:nvSpPr>
        <p:spPr>
          <a:xfrm>
            <a:off x="8081892" y="3917293"/>
            <a:ext cx="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01C537-5AAD-4412-A869-B5E1736833CC}"/>
              </a:ext>
            </a:extLst>
          </p:cNvPr>
          <p:cNvSpPr txBox="1"/>
          <p:nvPr/>
        </p:nvSpPr>
        <p:spPr>
          <a:xfrm>
            <a:off x="7467834" y="3421278"/>
            <a:ext cx="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0E5179-EA73-4F1F-9653-8D4CD04230B3}"/>
              </a:ext>
            </a:extLst>
          </p:cNvPr>
          <p:cNvSpPr txBox="1"/>
          <p:nvPr/>
        </p:nvSpPr>
        <p:spPr>
          <a:xfrm>
            <a:off x="8178355" y="3267312"/>
            <a:ext cx="43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5A769E3-DFA4-78BB-77C5-456E6FDE229B}"/>
              </a:ext>
            </a:extLst>
          </p:cNvPr>
          <p:cNvSpPr/>
          <p:nvPr/>
        </p:nvSpPr>
        <p:spPr>
          <a:xfrm>
            <a:off x="3223557" y="3134695"/>
            <a:ext cx="5746272" cy="2627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30EE2C2-B0E0-A0EF-DB02-62A703E874A6}"/>
              </a:ext>
            </a:extLst>
          </p:cNvPr>
          <p:cNvSpPr/>
          <p:nvPr/>
        </p:nvSpPr>
        <p:spPr>
          <a:xfrm>
            <a:off x="3223557" y="5761231"/>
            <a:ext cx="5746272" cy="10459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CD8547E-09DC-E0A8-2F63-1B3F5644A669}"/>
              </a:ext>
            </a:extLst>
          </p:cNvPr>
          <p:cNvSpPr/>
          <p:nvPr/>
        </p:nvSpPr>
        <p:spPr>
          <a:xfrm>
            <a:off x="422894" y="3134694"/>
            <a:ext cx="2800663" cy="26274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183092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0EE83C-2FBA-D83D-9364-F648732E2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794120"/>
            <a:ext cx="5148064" cy="3041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E96253-CD71-4154-8133-FFC1BBB6D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339" y="1186870"/>
            <a:ext cx="5267503" cy="339425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A450DA-3999-470D-AD27-31C9ACF4D217}"/>
              </a:ext>
            </a:extLst>
          </p:cNvPr>
          <p:cNvGrpSpPr/>
          <p:nvPr/>
        </p:nvGrpSpPr>
        <p:grpSpPr>
          <a:xfrm>
            <a:off x="-22391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FFF7E34B-8B23-426C-85EB-44DB6A84C6C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F09363D-20A7-4848-B641-539A8D7FD6E6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0F77C2-743D-4A41-BC34-DBC4A8C53AEF}"/>
              </a:ext>
            </a:extLst>
          </p:cNvPr>
          <p:cNvSpPr txBox="1"/>
          <p:nvPr/>
        </p:nvSpPr>
        <p:spPr>
          <a:xfrm>
            <a:off x="251520" y="817539"/>
            <a:ext cx="33843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May 2013(R) Q5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3515B9-773C-C6D8-4D61-F6B1FE9BECDF}"/>
              </a:ext>
            </a:extLst>
          </p:cNvPr>
          <p:cNvSpPr/>
          <p:nvPr/>
        </p:nvSpPr>
        <p:spPr>
          <a:xfrm>
            <a:off x="3995935" y="3837178"/>
            <a:ext cx="5148063" cy="10319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D2C762-B192-752C-DF00-ABB9FCFAC7D7}"/>
              </a:ext>
            </a:extLst>
          </p:cNvPr>
          <p:cNvSpPr/>
          <p:nvPr/>
        </p:nvSpPr>
        <p:spPr>
          <a:xfrm>
            <a:off x="3995936" y="4869160"/>
            <a:ext cx="5148063" cy="10934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928A70-6C75-0050-C62C-E5405ED57EF1}"/>
              </a:ext>
            </a:extLst>
          </p:cNvPr>
          <p:cNvSpPr/>
          <p:nvPr/>
        </p:nvSpPr>
        <p:spPr>
          <a:xfrm>
            <a:off x="3995937" y="5962649"/>
            <a:ext cx="5148063" cy="8730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471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62-63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55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5F9BCF7-3CD0-4216-7C3A-05A989A24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83" y="764704"/>
            <a:ext cx="7286625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4087350-1F98-C21E-E725-C446EC5D5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078" y="836712"/>
            <a:ext cx="7124700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EB08B1-C669-AA4F-A94C-78FA60144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85403"/>
            <a:ext cx="732472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70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A0F8801-C655-193B-DD93-6FDF7F6FC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03" y="980728"/>
            <a:ext cx="550545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4F5FEBD4-5A40-4A65-B129-FD31F3D250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2352732-4913-4791-A362-F3CD293431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C1FE50-4249-4C5B-AC2A-6E9FE5F3E4CB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faa1ecaf-a1aa-4fc9-8c75-2805352e1f65"/>
    <ds:schemaRef ds:uri="http://schemas.microsoft.com/office/infopath/2007/PartnerControls"/>
    <ds:schemaRef ds:uri="f9cd3b9a-9a6c-485a-81b7-4082693b5161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25978</TotalTime>
  <Words>259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Office Theme</vt:lpstr>
      <vt:lpstr>M2 Chapter 7: Application of Forces  Inclined Plane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958</cp:revision>
  <dcterms:created xsi:type="dcterms:W3CDTF">2013-02-28T07:36:55Z</dcterms:created>
  <dcterms:modified xsi:type="dcterms:W3CDTF">2024-06-22T15:19:37Z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