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47" r:id="rId5"/>
    <p:sldId id="626" r:id="rId6"/>
    <p:sldId id="625" r:id="rId7"/>
    <p:sldId id="617" r:id="rId8"/>
    <p:sldId id="627" r:id="rId9"/>
    <p:sldId id="629" r:id="rId10"/>
    <p:sldId id="543" r:id="rId11"/>
    <p:sldId id="550" r:id="rId12"/>
    <p:sldId id="545" r:id="rId13"/>
    <p:sldId id="55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70" d="100"/>
          <a:sy n="70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2E422341-2E52-40DE-87E3-9D805FB5809E}"/>
    <pc:docChg chg="addSld delSld modSld">
      <pc:chgData name="Dieter Beaven" userId="9bbdb69f-69d0-4759-aa9b-5c090a2da237" providerId="ADAL" clId="{2E422341-2E52-40DE-87E3-9D805FB5809E}" dt="2025-05-01T15:06:06.874" v="35" actId="47"/>
      <pc:docMkLst>
        <pc:docMk/>
      </pc:docMkLst>
      <pc:sldChg chg="modSp mod">
        <pc:chgData name="Dieter Beaven" userId="9bbdb69f-69d0-4759-aa9b-5c090a2da237" providerId="ADAL" clId="{2E422341-2E52-40DE-87E3-9D805FB5809E}" dt="2025-05-01T15:05:40.315" v="2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E422341-2E52-40DE-87E3-9D805FB5809E}" dt="2025-05-01T15:05:40.315" v="2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2E422341-2E52-40DE-87E3-9D805FB5809E}" dt="2025-05-01T15:06:06.874" v="35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2E422341-2E52-40DE-87E3-9D805FB5809E}" dt="2025-05-01T15:05:28.449" v="0"/>
        <pc:sldMkLst>
          <pc:docMk/>
          <pc:sldMk cId="3413010661" sldId="617"/>
        </pc:sldMkLst>
      </pc:sldChg>
      <pc:sldChg chg="add">
        <pc:chgData name="Dieter Beaven" userId="9bbdb69f-69d0-4759-aa9b-5c090a2da237" providerId="ADAL" clId="{2E422341-2E52-40DE-87E3-9D805FB5809E}" dt="2025-05-01T15:05:28.449" v="0"/>
        <pc:sldMkLst>
          <pc:docMk/>
          <pc:sldMk cId="2644785278" sldId="625"/>
        </pc:sldMkLst>
      </pc:sldChg>
      <pc:sldChg chg="modSp add mod">
        <pc:chgData name="Dieter Beaven" userId="9bbdb69f-69d0-4759-aa9b-5c090a2da237" providerId="ADAL" clId="{2E422341-2E52-40DE-87E3-9D805FB5809E}" dt="2025-05-01T15:05:45.502" v="26" actId="20577"/>
        <pc:sldMkLst>
          <pc:docMk/>
          <pc:sldMk cId="3476198466" sldId="626"/>
        </pc:sldMkLst>
        <pc:spChg chg="mod">
          <ac:chgData name="Dieter Beaven" userId="9bbdb69f-69d0-4759-aa9b-5c090a2da237" providerId="ADAL" clId="{2E422341-2E52-40DE-87E3-9D805FB5809E}" dt="2025-05-01T15:05:45.502" v="26" actId="20577"/>
          <ac:spMkLst>
            <pc:docMk/>
            <pc:sldMk cId="3476198466" sldId="626"/>
            <ac:spMk id="3" creationId="{00000000-0000-0000-0000-000000000000}"/>
          </ac:spMkLst>
        </pc:spChg>
      </pc:sldChg>
      <pc:sldChg chg="add">
        <pc:chgData name="Dieter Beaven" userId="9bbdb69f-69d0-4759-aa9b-5c090a2da237" providerId="ADAL" clId="{2E422341-2E52-40DE-87E3-9D805FB5809E}" dt="2025-05-01T15:05:28.449" v="0"/>
        <pc:sldMkLst>
          <pc:docMk/>
          <pc:sldMk cId="3397255040" sldId="627"/>
        </pc:sldMkLst>
      </pc:sldChg>
      <pc:sldChg chg="modSp add mod">
        <pc:chgData name="Dieter Beaven" userId="9bbdb69f-69d0-4759-aa9b-5c090a2da237" providerId="ADAL" clId="{2E422341-2E52-40DE-87E3-9D805FB5809E}" dt="2025-05-01T15:06:03.781" v="34" actId="20577"/>
        <pc:sldMkLst>
          <pc:docMk/>
          <pc:sldMk cId="2139218107" sldId="629"/>
        </pc:sldMkLst>
        <pc:spChg chg="mod">
          <ac:chgData name="Dieter Beaven" userId="9bbdb69f-69d0-4759-aa9b-5c090a2da237" providerId="ADAL" clId="{2E422341-2E52-40DE-87E3-9D805FB5809E}" dt="2025-05-01T15:05:54.906" v="29" actId="6549"/>
          <ac:spMkLst>
            <pc:docMk/>
            <pc:sldMk cId="2139218107" sldId="629"/>
            <ac:spMk id="3" creationId="{00000000-0000-0000-0000-000000000000}"/>
          </ac:spMkLst>
        </pc:spChg>
        <pc:spChg chg="mod">
          <ac:chgData name="Dieter Beaven" userId="9bbdb69f-69d0-4759-aa9b-5c090a2da237" providerId="ADAL" clId="{2E422341-2E52-40DE-87E3-9D805FB5809E}" dt="2025-05-01T15:06:03.781" v="34" actId="20577"/>
          <ac:spMkLst>
            <pc:docMk/>
            <pc:sldMk cId="2139218107" sldId="62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434A5E3-7E47-4648-A9F6-DF6017BB2271}"/>
    <pc:docChg chg="custSel modSld">
      <pc:chgData name="Dieter Beaven" userId="9bbdb69f-69d0-4759-aa9b-5c090a2da237" providerId="ADAL" clId="{3434A5E3-7E47-4648-A9F6-DF6017BB2271}" dt="2025-06-25T10:40:10.947" v="69" actId="167"/>
      <pc:docMkLst>
        <pc:docMk/>
      </pc:docMkLst>
      <pc:sldChg chg="addSp delSp modSp mod">
        <pc:chgData name="Dieter Beaven" userId="9bbdb69f-69d0-4759-aa9b-5c090a2da237" providerId="ADAL" clId="{3434A5E3-7E47-4648-A9F6-DF6017BB2271}" dt="2025-06-25T10:40:10.947" v="69" actId="167"/>
        <pc:sldMkLst>
          <pc:docMk/>
          <pc:sldMk cId="3397255040" sldId="627"/>
        </pc:sldMkLst>
        <pc:spChg chg="del">
          <ac:chgData name="Dieter Beaven" userId="9bbdb69f-69d0-4759-aa9b-5c090a2da237" providerId="ADAL" clId="{3434A5E3-7E47-4648-A9F6-DF6017BB2271}" dt="2025-06-25T10:39:15.807" v="1" actId="478"/>
          <ac:spMkLst>
            <pc:docMk/>
            <pc:sldMk cId="3397255040" sldId="627"/>
            <ac:spMk id="10" creationId="{00000000-0000-0000-0000-000000000000}"/>
          </ac:spMkLst>
        </pc:spChg>
        <pc:spChg chg="mod">
          <ac:chgData name="Dieter Beaven" userId="9bbdb69f-69d0-4759-aa9b-5c090a2da237" providerId="ADAL" clId="{3434A5E3-7E47-4648-A9F6-DF6017BB2271}" dt="2025-06-25T10:39:49.887" v="38" actId="14100"/>
          <ac:spMkLst>
            <pc:docMk/>
            <pc:sldMk cId="3397255040" sldId="627"/>
            <ac:spMk id="17" creationId="{00000000-0000-0000-0000-000000000000}"/>
          </ac:spMkLst>
        </pc:spChg>
        <pc:spChg chg="mod">
          <ac:chgData name="Dieter Beaven" userId="9bbdb69f-69d0-4759-aa9b-5c090a2da237" providerId="ADAL" clId="{3434A5E3-7E47-4648-A9F6-DF6017BB2271}" dt="2025-06-25T10:39:45.653" v="37" actId="14100"/>
          <ac:spMkLst>
            <pc:docMk/>
            <pc:sldMk cId="3397255040" sldId="627"/>
            <ac:spMk id="18" creationId="{00000000-0000-0000-0000-000000000000}"/>
          </ac:spMkLst>
        </pc:spChg>
        <pc:picChg chg="del">
          <ac:chgData name="Dieter Beaven" userId="9bbdb69f-69d0-4759-aa9b-5c090a2da237" providerId="ADAL" clId="{3434A5E3-7E47-4648-A9F6-DF6017BB2271}" dt="2025-06-25T10:39:12.890" v="0" actId="478"/>
          <ac:picMkLst>
            <pc:docMk/>
            <pc:sldMk cId="3397255040" sldId="627"/>
            <ac:picMk id="5" creationId="{00000000-0000-0000-0000-000000000000}"/>
          </ac:picMkLst>
        </pc:picChg>
        <pc:picChg chg="add mod ord">
          <ac:chgData name="Dieter Beaven" userId="9bbdb69f-69d0-4759-aa9b-5c090a2da237" providerId="ADAL" clId="{3434A5E3-7E47-4648-A9F6-DF6017BB2271}" dt="2025-06-25T10:39:37.768" v="34" actId="167"/>
          <ac:picMkLst>
            <pc:docMk/>
            <pc:sldMk cId="3397255040" sldId="627"/>
            <ac:picMk id="9" creationId="{DF5CAFED-3662-B932-17E2-9659672859AE}"/>
          </ac:picMkLst>
        </pc:picChg>
        <pc:picChg chg="add mod ord">
          <ac:chgData name="Dieter Beaven" userId="9bbdb69f-69d0-4759-aa9b-5c090a2da237" providerId="ADAL" clId="{3434A5E3-7E47-4648-A9F6-DF6017BB2271}" dt="2025-06-25T10:40:10.947" v="69" actId="167"/>
          <ac:picMkLst>
            <pc:docMk/>
            <pc:sldMk cId="3397255040" sldId="627"/>
            <ac:picMk id="13" creationId="{7CCE58B0-50F1-1FD3-CE32-CC924C197646}"/>
          </ac:picMkLst>
        </pc:picChg>
        <pc:picChg chg="del">
          <ac:chgData name="Dieter Beaven" userId="9bbdb69f-69d0-4759-aa9b-5c090a2da237" providerId="ADAL" clId="{3434A5E3-7E47-4648-A9F6-DF6017BB2271}" dt="2025-06-25T10:39:26.972" v="4" actId="478"/>
          <ac:picMkLst>
            <pc:docMk/>
            <pc:sldMk cId="3397255040" sldId="627"/>
            <ac:picMk id="14" creationId="{00000000-0000-0000-0000-000000000000}"/>
          </ac:picMkLst>
        </pc:picChg>
        <pc:cxnChg chg="del">
          <ac:chgData name="Dieter Beaven" userId="9bbdb69f-69d0-4759-aa9b-5c090a2da237" providerId="ADAL" clId="{3434A5E3-7E47-4648-A9F6-DF6017BB2271}" dt="2025-06-25T10:39:17.031" v="2" actId="478"/>
          <ac:cxnSpMkLst>
            <pc:docMk/>
            <pc:sldMk cId="3397255040" sldId="627"/>
            <ac:cxnSpMk id="8" creationId="{00000000-0000-0000-0000-000000000000}"/>
          </ac:cxnSpMkLst>
        </pc:cxnChg>
        <pc:cxnChg chg="del">
          <ac:chgData name="Dieter Beaven" userId="9bbdb69f-69d0-4759-aa9b-5c090a2da237" providerId="ADAL" clId="{3434A5E3-7E47-4648-A9F6-DF6017BB2271}" dt="2025-06-25T10:39:15.807" v="1" actId="478"/>
          <ac:cxnSpMkLst>
            <pc:docMk/>
            <pc:sldMk cId="3397255040" sldId="627"/>
            <ac:cxnSpMk id="12" creationId="{00000000-0000-0000-0000-000000000000}"/>
          </ac:cxnSpMkLst>
        </pc:cxn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08FE7268-2FAC-4768-907B-B2D0F3F5293D}"/>
    <pc:docChg chg="modSld">
      <pc:chgData name="Dieter Beaven" userId="9bbdb69f-69d0-4759-aa9b-5c090a2da237" providerId="ADAL" clId="{08FE7268-2FAC-4768-907B-B2D0F3F5293D}" dt="2025-04-28T11:18:38.848" v="15" actId="20577"/>
      <pc:docMkLst>
        <pc:docMk/>
      </pc:docMkLst>
      <pc:sldChg chg="modSp mod">
        <pc:chgData name="Dieter Beaven" userId="9bbdb69f-69d0-4759-aa9b-5c090a2da237" providerId="ADAL" clId="{08FE7268-2FAC-4768-907B-B2D0F3F5293D}" dt="2025-04-28T11:18:38.848" v="1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8FE7268-2FAC-4768-907B-B2D0F3F5293D}" dt="2025-04-28T11:18:38.848" v="1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08FE7268-2FAC-4768-907B-B2D0F3F5293D}" dt="2025-04-25T15:26:09.673" v="3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2FDE88F0-4588-4D2A-B877-6812A20E85AC}"/>
    <pc:docChg chg="undo custSel delSld modSld">
      <pc:chgData name="Dieter Beaven" userId="9bbdb69f-69d0-4759-aa9b-5c090a2da237" providerId="ADAL" clId="{2FDE88F0-4588-4D2A-B877-6812A20E85AC}" dt="2025-06-19T12:49:28.206" v="11" actId="1076"/>
      <pc:docMkLst>
        <pc:docMk/>
      </pc:docMkLst>
      <pc:sldChg chg="addSp delSp mod">
        <pc:chgData name="Dieter Beaven" userId="9bbdb69f-69d0-4759-aa9b-5c090a2da237" providerId="ADAL" clId="{2FDE88F0-4588-4D2A-B877-6812A20E85AC}" dt="2025-06-06T15:03:06.609" v="2" actId="22"/>
        <pc:sldMkLst>
          <pc:docMk/>
          <pc:sldMk cId="3896053727" sldId="543"/>
        </pc:sldMkLst>
        <pc:picChg chg="add">
          <ac:chgData name="Dieter Beaven" userId="9bbdb69f-69d0-4759-aa9b-5c090a2da237" providerId="ADAL" clId="{2FDE88F0-4588-4D2A-B877-6812A20E85AC}" dt="2025-06-06T15:03:06.609" v="2" actId="22"/>
          <ac:picMkLst>
            <pc:docMk/>
            <pc:sldMk cId="3896053727" sldId="543"/>
            <ac:picMk id="8" creationId="{9E52D316-9145-4D70-87A4-D1B1D2C71BEC}"/>
          </ac:picMkLst>
        </pc:picChg>
      </pc:sldChg>
      <pc:sldChg chg="addSp modSp mod">
        <pc:chgData name="Dieter Beaven" userId="9bbdb69f-69d0-4759-aa9b-5c090a2da237" providerId="ADAL" clId="{2FDE88F0-4588-4D2A-B877-6812A20E85AC}" dt="2025-06-19T12:48:45.117" v="8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2FDE88F0-4588-4D2A-B877-6812A20E85AC}" dt="2025-06-19T12:48:45.117" v="8" actId="1076"/>
          <ac:picMkLst>
            <pc:docMk/>
            <pc:sldMk cId="3458699803" sldId="545"/>
            <ac:picMk id="6" creationId="{2459F574-BBF1-9DC9-3097-D87552260A4B}"/>
          </ac:picMkLst>
        </pc:picChg>
      </pc:sldChg>
      <pc:sldChg chg="addSp modSp mod">
        <pc:chgData name="Dieter Beaven" userId="9bbdb69f-69d0-4759-aa9b-5c090a2da237" providerId="ADAL" clId="{2FDE88F0-4588-4D2A-B877-6812A20E85AC}" dt="2025-06-06T15:04:14.264" v="5" actId="1036"/>
        <pc:sldMkLst>
          <pc:docMk/>
          <pc:sldMk cId="4091202299" sldId="550"/>
        </pc:sldMkLst>
        <pc:picChg chg="add mod">
          <ac:chgData name="Dieter Beaven" userId="9bbdb69f-69d0-4759-aa9b-5c090a2da237" providerId="ADAL" clId="{2FDE88F0-4588-4D2A-B877-6812A20E85AC}" dt="2025-06-06T15:04:14.264" v="5" actId="1036"/>
          <ac:picMkLst>
            <pc:docMk/>
            <pc:sldMk cId="4091202299" sldId="550"/>
            <ac:picMk id="6" creationId="{5CAA8DF3-407B-FB6E-59C1-A81D897D8C4C}"/>
          </ac:picMkLst>
        </pc:picChg>
      </pc:sldChg>
      <pc:sldChg chg="del">
        <pc:chgData name="Dieter Beaven" userId="9bbdb69f-69d0-4759-aa9b-5c090a2da237" providerId="ADAL" clId="{2FDE88F0-4588-4D2A-B877-6812A20E85AC}" dt="2025-06-06T15:04:16.489" v="6" actId="47"/>
        <pc:sldMkLst>
          <pc:docMk/>
          <pc:sldMk cId="3826585799" sldId="551"/>
        </pc:sldMkLst>
      </pc:sldChg>
      <pc:sldChg chg="addSp modSp mod">
        <pc:chgData name="Dieter Beaven" userId="9bbdb69f-69d0-4759-aa9b-5c090a2da237" providerId="ADAL" clId="{2FDE88F0-4588-4D2A-B877-6812A20E85AC}" dt="2025-06-19T12:49:28.206" v="11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2FDE88F0-4588-4D2A-B877-6812A20E85AC}" dt="2025-06-19T12:49:28.206" v="11" actId="1076"/>
          <ac:picMkLst>
            <pc:docMk/>
            <pc:sldMk cId="2531956736" sldId="552"/>
            <ac:picMk id="6" creationId="{5743F1C4-2303-2269-3D6F-5719E0EEFDEE}"/>
          </ac:picMkLst>
        </pc:pic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7: </a:t>
            </a:r>
            <a:r>
              <a:rPr lang="en-GB" dirty="0">
                <a:solidFill>
                  <a:schemeClr val="accent5"/>
                </a:solidFill>
              </a:rPr>
              <a:t>Algebraic Methods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Factor Theorem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743F1C4-2303-2269-3D6F-5719E0EE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52578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The Factor Theorem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2996" y="1284726"/>
                <a:ext cx="77768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−4=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6" y="1284726"/>
                <a:ext cx="777686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2996" y="2492896"/>
                <a:ext cx="763342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We can see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GB" sz="2400" dirty="0"/>
                  <a:t> is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What would happen 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is 2?</a:t>
                </a:r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000" b="1" dirty="0"/>
                  <a:t> so the RHS, and hence LHS would be 0.</a:t>
                </a:r>
              </a:p>
              <a:p>
                <a:r>
                  <a:rPr lang="en-GB" sz="2000" b="1" dirty="0"/>
                  <a:t>The converse is also true: if we could find a value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b="1" dirty="0"/>
                  <a:t> such that the LHS is 0 when we substitute in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b="1" dirty="0"/>
                  <a:t> for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b="1" dirty="0"/>
                  <a:t>, then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dirty="0"/>
                  <a:t> would be a factor.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6" y="2492896"/>
                <a:ext cx="7633420" cy="2123658"/>
              </a:xfrm>
              <a:prstGeom prst="rect">
                <a:avLst/>
              </a:prstGeom>
              <a:blipFill>
                <a:blip r:embed="rId3"/>
                <a:stretch>
                  <a:fillRect l="-1198" t="-2299" b="-4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996" y="5013176"/>
                <a:ext cx="7776864" cy="11079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200" dirty="0">
                    <a:latin typeface="Wingdings" panose="05000000000000000000" pitchFamily="2" charset="2"/>
                  </a:rPr>
                  <a:t>!</a:t>
                </a:r>
                <a:r>
                  <a:rPr lang="en-GB" sz="2200" dirty="0"/>
                  <a:t> The Factor Theorem states that if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 is a polynomial then: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dirty="0"/>
                  <a:t>, then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 is a factor of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Conversely, if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 is a factor of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, then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6" y="5013176"/>
                <a:ext cx="7776864" cy="1107996"/>
              </a:xfrm>
              <a:prstGeom prst="rect">
                <a:avLst/>
              </a:prstGeom>
              <a:blipFill>
                <a:blip r:embed="rId4"/>
                <a:stretch>
                  <a:fillRect l="-859" t="-2688" b="-9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2820" y="3429000"/>
            <a:ext cx="7787040" cy="1317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61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 (in textbook)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8001" y="956455"/>
                <a:ext cx="6860051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Show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GB" sz="2400" dirty="0"/>
                  <a:t> is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956455"/>
                <a:ext cx="6860051" cy="46166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4459" y="1729273"/>
                <a:ext cx="47316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GB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sz="2000" dirty="0"/>
                  <a:t> is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9" y="1729273"/>
                <a:ext cx="4731656" cy="1015663"/>
              </a:xfrm>
              <a:prstGeom prst="rect">
                <a:avLst/>
              </a:prstGeom>
              <a:blipFill>
                <a:blip r:embed="rId3"/>
                <a:stretch>
                  <a:fillRect l="-1289" t="-3614" b="-10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36096" y="1665222"/>
                <a:ext cx="2736304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Writing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en-GB" sz="1400" dirty="0"/>
                  <a:t> gives us appropriate notation, i.e.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1400" dirty="0"/>
                  <a:t>, to show we’re substituting 2 into the polynomial on the next line.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665222"/>
                <a:ext cx="2736304" cy="954107"/>
              </a:xfrm>
              <a:prstGeom prst="rect">
                <a:avLst/>
              </a:prstGeom>
              <a:blipFill>
                <a:blip r:embed="rId4"/>
                <a:stretch>
                  <a:fillRect l="-221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4716016" y="1916832"/>
            <a:ext cx="72008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8001" y="3101406"/>
                <a:ext cx="6860051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Fully factorise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3101406"/>
                <a:ext cx="6860051" cy="46166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34742" y="3714215"/>
                <a:ext cx="3257018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Keep on trying values until you find one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. Recommended order: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=1,−1,2,−2,…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You can use the ‘Table’ mode on your calculator to try lots of values in a range – see my interactive </a:t>
                </a:r>
                <a:r>
                  <a:rPr lang="en-GB" sz="1400" dirty="0" err="1"/>
                  <a:t>Classwiz</a:t>
                </a:r>
                <a:r>
                  <a:rPr lang="en-GB" sz="1400" dirty="0"/>
                  <a:t> </a:t>
                </a:r>
                <a:r>
                  <a:rPr lang="en-GB" sz="1400" dirty="0" err="1"/>
                  <a:t>powerpoint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42" y="3714215"/>
                <a:ext cx="3257018" cy="1384995"/>
              </a:xfrm>
              <a:prstGeom prst="rect">
                <a:avLst/>
              </a:prstGeom>
              <a:blipFill>
                <a:blip r:embed="rId6"/>
                <a:stretch>
                  <a:fillRect l="-186"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3202" y="3988296"/>
                <a:ext cx="494937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−9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−18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−9=−24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+18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−9=24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 ∴ 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GB" dirty="0"/>
                  <a:t> is a factor.</a:t>
                </a:r>
              </a:p>
              <a:p>
                <a:r>
                  <a:rPr lang="en-GB" dirty="0"/>
                  <a:t>Using algebraic division we find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−9=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=(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−3)(2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2" y="3988296"/>
                <a:ext cx="4949370" cy="2308324"/>
              </a:xfrm>
              <a:prstGeom prst="rect">
                <a:avLst/>
              </a:prstGeom>
              <a:blipFill>
                <a:blip r:embed="rId7"/>
                <a:stretch>
                  <a:fillRect l="-985" t="-1319" b="-1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65486" y="5255446"/>
                <a:ext cx="4063999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Fro Tip</a:t>
                </a:r>
                <a:r>
                  <a:rPr lang="en-GB" sz="1400" dirty="0"/>
                  <a:t>: If you consider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−9=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it’s clear, by considering the expansion of the RHS,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/>
                  <a:t>. We can determine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by considering for example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terms in the expansion. This is much faster than algebraic division.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86" y="5255446"/>
                <a:ext cx="4063999" cy="1384995"/>
              </a:xfrm>
              <a:prstGeom prst="rect">
                <a:avLst/>
              </a:prstGeom>
              <a:blipFill>
                <a:blip r:embed="rId8"/>
                <a:stretch>
                  <a:fillRect l="-149"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>
            <a:off x="4920343" y="4406713"/>
            <a:ext cx="514399" cy="7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57486" y="6052457"/>
            <a:ext cx="580573" cy="16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8000" y="1456744"/>
            <a:ext cx="7952431" cy="1382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3202" y="3608259"/>
            <a:ext cx="8926283" cy="3032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47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Using Factor Theorem to find unknown coefficients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8001" y="956455"/>
                <a:ext cx="6860051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Given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400" dirty="0"/>
                  <a:t> is a factor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400" dirty="0"/>
                  <a:t>, determine the value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956455"/>
                <a:ext cx="6860051" cy="830997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8001" y="2204864"/>
                <a:ext cx="6860051" cy="362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              =−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2204864"/>
                <a:ext cx="6860051" cy="3620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56558" y="2060848"/>
                <a:ext cx="2671327" cy="366946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Fro</a:t>
                </a:r>
                <a:r>
                  <a:rPr lang="en-GB" b="1" dirty="0"/>
                  <a:t> Side Notes:</a:t>
                </a:r>
              </a:p>
              <a:p>
                <a:r>
                  <a:rPr lang="en-GB" dirty="0"/>
                  <a:t>Choose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to substitute that </a:t>
                </a:r>
                <a:r>
                  <a:rPr lang="en-GB" b="1" u="sng" dirty="0"/>
                  <a:t>makes the divisor/factor 0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So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, thus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This even works when you’re dividing by non-linear factors, 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, but at A Level they will always be of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558" y="2060848"/>
                <a:ext cx="2671327" cy="3669466"/>
              </a:xfrm>
              <a:prstGeom prst="rect">
                <a:avLst/>
              </a:prstGeom>
              <a:blipFill>
                <a:blip r:embed="rId4"/>
                <a:stretch>
                  <a:fillRect l="-1584" t="-495" r="-905" b="-13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940152" y="2420888"/>
            <a:ext cx="5760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13" y="1866746"/>
            <a:ext cx="9012672" cy="49912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30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CE58B0-50F1-1FD3-CE32-CC924C19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124744"/>
            <a:ext cx="8315325" cy="162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5CAFED-3662-B932-17E2-96596728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80928"/>
            <a:ext cx="2828925" cy="16383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5536" y="836712"/>
            <a:ext cx="29523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May 2016 Q2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3489" y="4507653"/>
                <a:ext cx="7552998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Given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/>
                  <a:t> is a factor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+11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400" dirty="0"/>
                  <a:t>, determine the value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9" y="4507653"/>
                <a:ext cx="7552998" cy="830997"/>
              </a:xfrm>
              <a:prstGeom prst="rect">
                <a:avLst/>
              </a:prstGeom>
              <a:blipFill>
                <a:blip r:embed="rId4"/>
                <a:stretch>
                  <a:fillRect b="-559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69732" y="5358697"/>
                <a:ext cx="5616624" cy="1287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→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32" y="5358697"/>
                <a:ext cx="5616624" cy="1287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568063" y="2769545"/>
            <a:ext cx="5452209" cy="1680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8063" y="5396756"/>
            <a:ext cx="5452209" cy="1354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725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56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701" y="2031002"/>
                <a:ext cx="3992438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[MAT 2006 1E] </a:t>
                </a:r>
                <a:r>
                  <a:rPr lang="en-GB" dirty="0"/>
                  <a:t>The cubic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Has both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GB" dirty="0"/>
                  <a:t> as factors. Determine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b="1" dirty="0"/>
              </a:p>
              <a:p>
                <a:r>
                  <a:rPr lang="en-GB" dirty="0"/>
                  <a:t>[MAT 2009 1I] The polynomial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+150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as a factor</a:t>
                </a:r>
              </a:p>
              <a:p>
                <a:pPr marL="342900" indent="-342900">
                  <a:buAutoNum type="alphaUcParenR"/>
                </a:pPr>
                <a:r>
                  <a:rPr lang="en-GB" dirty="0"/>
                  <a:t>for no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;</a:t>
                </a:r>
              </a:p>
              <a:p>
                <a:pPr marL="342900" indent="-342900">
                  <a:buAutoNum type="alphaUcParenR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only;</a:t>
                </a:r>
              </a:p>
              <a:p>
                <a:pPr marL="342900" indent="-342900">
                  <a:buAutoNum type="alphaUcParenR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GB" dirty="0"/>
                  <a:t> only;</a:t>
                </a:r>
              </a:p>
              <a:p>
                <a:pPr marL="342900" indent="-342900">
                  <a:buAutoNum type="alphaUcParenR"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GB" dirty="0"/>
                  <a:t> only.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b="1" dirty="0"/>
                  <a:t> so both factors. </a:t>
                </a:r>
                <a:endParaRPr lang="en-GB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𝟏𝟓𝟎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If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400" b="1" dirty="0"/>
                  <a:t> is odd: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If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400" b="1" dirty="0"/>
                  <a:t> is even: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𝟏𝟓𝟎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Putting this all together, we get option B.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1" y="2031002"/>
                <a:ext cx="3992438" cy="4708981"/>
              </a:xfrm>
              <a:prstGeom prst="rect">
                <a:avLst/>
              </a:prstGeom>
              <a:blipFill>
                <a:blip r:embed="rId2"/>
                <a:stretch>
                  <a:fillRect l="-1374" t="-647" r="-1527" b="-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7829" y="1869203"/>
                <a:ext cx="4644571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b="1" dirty="0"/>
                  <a:t>remainder</a:t>
                </a:r>
                <a:r>
                  <a:rPr lang="en-GB" dirty="0"/>
                  <a:t> </a:t>
                </a:r>
                <a:r>
                  <a:rPr lang="en-GB" b="1" dirty="0"/>
                  <a:t>theorem</a:t>
                </a:r>
                <a:r>
                  <a:rPr lang="en-GB" dirty="0"/>
                  <a:t> states that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divided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the remainder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This similarly works whenever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makes the divisor 0.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829" y="1869203"/>
                <a:ext cx="4644571" cy="923330"/>
              </a:xfrm>
              <a:prstGeom prst="rect">
                <a:avLst/>
              </a:prstGeom>
              <a:blipFill>
                <a:blip r:embed="rId3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4028" y="17114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13942" y="2821090"/>
                <a:ext cx="4557486" cy="4058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2013 1G] Let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GB" sz="1600" dirty="0"/>
                  <a:t> be an integer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600" dirty="0"/>
                  <a:t> be the polynomial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+…+(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What is the remainder,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600" dirty="0"/>
                  <a:t> is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600" dirty="0"/>
                  <a:t>?</a:t>
                </a:r>
              </a:p>
              <a:p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𝒏𝒙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GB" sz="1600" b="1" dirty="0"/>
              </a:p>
              <a:p>
                <a:r>
                  <a:rPr lang="en-GB" b="1" dirty="0"/>
                  <a:t>We need to make the divisor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br>
                  <a:rPr lang="en-GB" b="1" dirty="0"/>
                </a:br>
                <a:r>
                  <a:rPr lang="en-GB" b="1" dirty="0"/>
                  <a:t>Remainder: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942" y="2821090"/>
                <a:ext cx="4557486" cy="4058227"/>
              </a:xfrm>
              <a:prstGeom prst="rect">
                <a:avLst/>
              </a:prstGeom>
              <a:blipFill>
                <a:blip r:embed="rId4"/>
                <a:stretch>
                  <a:fillRect l="-1070" t="-451" r="-1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4232820" y="1893877"/>
            <a:ext cx="0" cy="4800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29338" y="3183497"/>
            <a:ext cx="1491234" cy="387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2245" y="5576979"/>
            <a:ext cx="3509526" cy="111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0027" y="4221651"/>
            <a:ext cx="4413343" cy="25855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543" y="2080806"/>
            <a:ext cx="260701" cy="250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543" y="3708327"/>
            <a:ext cx="260701" cy="250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10727" y="2907904"/>
            <a:ext cx="260701" cy="250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92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52D316-9145-4D70-87A4-D1B1D2C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900112"/>
            <a:ext cx="73914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CAA8DF3-407B-FB6E-59C1-A81D897D8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8" y="810344"/>
            <a:ext cx="7467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59F574-BBF1-9DC9-3097-D8755226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55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1007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P1 Chapter 7: Algebraic Methods  The Factor Theorem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2025-06-25T10:40:19Z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