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702" r:id="rId5"/>
    <p:sldId id="533" r:id="rId6"/>
    <p:sldId id="712" r:id="rId7"/>
    <p:sldId id="703" r:id="rId8"/>
    <p:sldId id="704" r:id="rId9"/>
    <p:sldId id="705" r:id="rId10"/>
    <p:sldId id="532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90" autoAdjust="0"/>
    <p:restoredTop sz="88534" autoAdjust="0"/>
  </p:normalViewPr>
  <p:slideViewPr>
    <p:cSldViewPr>
      <p:cViewPr varScale="1">
        <p:scale>
          <a:sx n="114" d="100"/>
          <a:sy n="114" d="100"/>
        </p:scale>
        <p:origin x="1620" y="120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05/06/2024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30668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Stats1 Chapter 6: </a:t>
            </a:r>
            <a:r>
              <a:rPr lang="en-GB" dirty="0">
                <a:solidFill>
                  <a:schemeClr val="accent5"/>
                </a:solidFill>
              </a:rPr>
              <a:t>Distributions</a:t>
            </a:r>
            <a:br>
              <a:rPr lang="en-GB" dirty="0"/>
            </a:br>
            <a:br>
              <a:rPr lang="en-GB" dirty="0"/>
            </a:br>
            <a:r>
              <a:rPr lang="en-GB" dirty="0"/>
              <a:t>Chapter Practice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3361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Key Points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B2D59967-1038-E08B-9FC2-AB46DAB82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15" y="1235571"/>
            <a:ext cx="6219825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87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95789C5-59CE-7D0B-9776-34B6D4914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6728" y="806152"/>
            <a:ext cx="66294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6658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6562911-01DC-403D-7208-B805BD5DC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065" y="764704"/>
            <a:ext cx="6562725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35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025BF47-7194-4EBA-55AD-74D1C55DE6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815" y="836712"/>
            <a:ext cx="6753225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052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 Exercises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26E6D2EA-13D6-EB47-074D-887972EB3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78" y="692696"/>
            <a:ext cx="6896100" cy="605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626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Chapter</a:t>
              </a:r>
              <a:r>
                <a:rPr lang="en-GB" sz="3200" dirty="0">
                  <a:latin typeface="+mj-lt"/>
                </a:rPr>
                <a:t> 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EADA6A08-E4C4-D34B-B793-75F2D5DCA4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61" y="951601"/>
            <a:ext cx="8892478" cy="564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788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Props1.xml><?xml version="1.0" encoding="utf-8"?>
<ds:datastoreItem xmlns:ds="http://schemas.openxmlformats.org/officeDocument/2006/customXml" ds:itemID="{116367F5-30EB-4FB8-AC0F-C9698F2B8F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A38195-DE73-4ADB-89E9-06FC4C7B97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9D3391-997D-4369-8C5A-9887D520139A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29549</TotalTime>
  <Words>21</Words>
  <Application>Microsoft Office PowerPoint</Application>
  <PresentationFormat>On-screen Show (4:3)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Stats1 Chapter 6: Distributions  Chapter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914</cp:revision>
  <dcterms:created xsi:type="dcterms:W3CDTF">2013-02-28T07:36:55Z</dcterms:created>
  <dcterms:modified xsi:type="dcterms:W3CDTF">2024-06-05T13:54:20Z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