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02" r:id="rId5"/>
    <p:sldId id="533" r:id="rId6"/>
    <p:sldId id="547" r:id="rId7"/>
    <p:sldId id="517" r:id="rId8"/>
    <p:sldId id="700" r:id="rId9"/>
    <p:sldId id="703" r:id="rId10"/>
    <p:sldId id="704" r:id="rId11"/>
    <p:sldId id="5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67" d="100"/>
          <a:sy n="67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6: </a:t>
            </a:r>
            <a:r>
              <a:rPr lang="en-GB" dirty="0">
                <a:solidFill>
                  <a:schemeClr val="accent5"/>
                </a:solidFill>
              </a:rPr>
              <a:t>Projectiles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Horizontal Vertical Components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70D623F-8AD2-4374-8A68-9D421B179E06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C41ED1D-4D3F-40F4-898D-A4CACF3031E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Components of velocity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CA152FE-4A0A-4AA4-BD53-E4A871456F1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3749D5C-DF69-481A-9CC9-2BCF90A05374}"/>
              </a:ext>
            </a:extLst>
          </p:cNvPr>
          <p:cNvSpPr txBox="1"/>
          <p:nvPr/>
        </p:nvSpPr>
        <p:spPr>
          <a:xfrm>
            <a:off x="322401" y="763014"/>
            <a:ext cx="8064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Just as </a:t>
            </a:r>
            <a:r>
              <a:rPr lang="en-GB" b="1" dirty="0"/>
              <a:t>we split forces into its horizontal and vertical components</a:t>
            </a:r>
            <a:r>
              <a:rPr lang="en-GB" dirty="0"/>
              <a:t>, in order to consider forces in the horizontal and vertical directions respectively, we can do </a:t>
            </a:r>
            <a:r>
              <a:rPr lang="en-GB" b="1" dirty="0"/>
              <a:t>exactly the same with velocity</a:t>
            </a:r>
            <a:r>
              <a:rPr lang="en-GB" dirty="0"/>
              <a:t>!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1ABD192-ADD3-44E6-B36A-71EFC0931358}"/>
              </a:ext>
            </a:extLst>
          </p:cNvPr>
          <p:cNvSpPr/>
          <p:nvPr/>
        </p:nvSpPr>
        <p:spPr>
          <a:xfrm>
            <a:off x="957943" y="2481940"/>
            <a:ext cx="4499428" cy="2627089"/>
          </a:xfrm>
          <a:custGeom>
            <a:avLst/>
            <a:gdLst>
              <a:gd name="connsiteX0" fmla="*/ 0 w 4499428"/>
              <a:gd name="connsiteY0" fmla="*/ 2612574 h 2627089"/>
              <a:gd name="connsiteX1" fmla="*/ 2394857 w 4499428"/>
              <a:gd name="connsiteY1" fmla="*/ 3 h 2627089"/>
              <a:gd name="connsiteX2" fmla="*/ 4499428 w 4499428"/>
              <a:gd name="connsiteY2" fmla="*/ 2627089 h 262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99428" h="2627089">
                <a:moveTo>
                  <a:pt x="0" y="2612574"/>
                </a:moveTo>
                <a:cubicBezTo>
                  <a:pt x="822476" y="1305079"/>
                  <a:pt x="1644952" y="-2416"/>
                  <a:pt x="2394857" y="3"/>
                </a:cubicBezTo>
                <a:cubicBezTo>
                  <a:pt x="3144762" y="2422"/>
                  <a:pt x="3822095" y="1314755"/>
                  <a:pt x="4499428" y="2627089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92825EC-56AF-4C1B-B230-BA397BE182F6}"/>
              </a:ext>
            </a:extLst>
          </p:cNvPr>
          <p:cNvCxnSpPr>
            <a:cxnSpLocks/>
          </p:cNvCxnSpPr>
          <p:nvPr/>
        </p:nvCxnSpPr>
        <p:spPr>
          <a:xfrm flipV="1">
            <a:off x="948726" y="3838575"/>
            <a:ext cx="727674" cy="1274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A1996F-E704-48F4-910E-5C056693AD00}"/>
                  </a:ext>
                </a:extLst>
              </p:cNvPr>
              <p:cNvSpPr txBox="1"/>
              <p:nvPr/>
            </p:nvSpPr>
            <p:spPr>
              <a:xfrm>
                <a:off x="562416" y="4408125"/>
                <a:ext cx="82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5A1996F-E704-48F4-910E-5C056693A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16" y="4408125"/>
                <a:ext cx="821645" cy="307777"/>
              </a:xfrm>
              <a:prstGeom prst="rect">
                <a:avLst/>
              </a:prstGeom>
              <a:blipFill>
                <a:blip r:embed="rId2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9E0642-0261-4CEC-ADB2-56441AD46F79}"/>
              </a:ext>
            </a:extLst>
          </p:cNvPr>
          <p:cNvCxnSpPr>
            <a:cxnSpLocks/>
          </p:cNvCxnSpPr>
          <p:nvPr/>
        </p:nvCxnSpPr>
        <p:spPr>
          <a:xfrm>
            <a:off x="1019175" y="5105401"/>
            <a:ext cx="695325" cy="952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7388DC-5709-40A5-BA51-D817E4897200}"/>
              </a:ext>
            </a:extLst>
          </p:cNvPr>
          <p:cNvCxnSpPr>
            <a:cxnSpLocks/>
          </p:cNvCxnSpPr>
          <p:nvPr/>
        </p:nvCxnSpPr>
        <p:spPr>
          <a:xfrm flipV="1">
            <a:off x="1733550" y="3990975"/>
            <a:ext cx="0" cy="104775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522F65-E61F-4EC1-A148-521E3F362FA8}"/>
                  </a:ext>
                </a:extLst>
              </p:cNvPr>
              <p:cNvSpPr txBox="1"/>
              <p:nvPr/>
            </p:nvSpPr>
            <p:spPr>
              <a:xfrm>
                <a:off x="727075" y="5425479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70°</m:t>
                        </m:r>
                      </m:e>
                    </m:func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A522F65-E61F-4EC1-A148-521E3F362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75" y="5425479"/>
                <a:ext cx="1362075" cy="307777"/>
              </a:xfrm>
              <a:prstGeom prst="rect">
                <a:avLst/>
              </a:prstGeom>
              <a:blipFill>
                <a:blip r:embed="rId3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4BC3C6-1669-4389-ACEB-D135AD6612B2}"/>
                  </a:ext>
                </a:extLst>
              </p:cNvPr>
              <p:cNvSpPr txBox="1"/>
              <p:nvPr/>
            </p:nvSpPr>
            <p:spPr>
              <a:xfrm>
                <a:off x="1713029" y="4324021"/>
                <a:ext cx="13921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20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70°</m:t>
                        </m:r>
                      </m:e>
                    </m:func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4BC3C6-1669-4389-ACEB-D135AD661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29" y="4324021"/>
                <a:ext cx="1392121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97938FA-4350-473A-B8B6-AF24B45E5391}"/>
              </a:ext>
            </a:extLst>
          </p:cNvPr>
          <p:cNvSpPr/>
          <p:nvPr/>
        </p:nvSpPr>
        <p:spPr>
          <a:xfrm>
            <a:off x="1130300" y="4832350"/>
            <a:ext cx="139700" cy="254000"/>
          </a:xfrm>
          <a:custGeom>
            <a:avLst/>
            <a:gdLst>
              <a:gd name="connsiteX0" fmla="*/ 0 w 139700"/>
              <a:gd name="connsiteY0" fmla="*/ 0 h 254000"/>
              <a:gd name="connsiteX1" fmla="*/ 114300 w 139700"/>
              <a:gd name="connsiteY1" fmla="*/ 114300 h 254000"/>
              <a:gd name="connsiteX2" fmla="*/ 139700 w 1397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254000">
                <a:moveTo>
                  <a:pt x="0" y="0"/>
                </a:moveTo>
                <a:cubicBezTo>
                  <a:pt x="45508" y="35983"/>
                  <a:pt x="91017" y="71967"/>
                  <a:pt x="114300" y="114300"/>
                </a:cubicBezTo>
                <a:cubicBezTo>
                  <a:pt x="137583" y="156633"/>
                  <a:pt x="138641" y="205316"/>
                  <a:pt x="139700" y="25400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5F2F3-F1F1-4A16-AB20-7A4F69293ED6}"/>
                  </a:ext>
                </a:extLst>
              </p:cNvPr>
              <p:cNvSpPr txBox="1"/>
              <p:nvPr/>
            </p:nvSpPr>
            <p:spPr>
              <a:xfrm>
                <a:off x="1124745" y="4717431"/>
                <a:ext cx="526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70°</m:t>
                      </m:r>
                    </m:oMath>
                  </m:oMathPara>
                </a14:m>
                <a:endParaRPr lang="en-GB" sz="1400" baseline="30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35F2F3-F1F1-4A16-AB20-7A4F6929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745" y="4717431"/>
                <a:ext cx="5262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0C600EA3-A2B0-427D-BD3A-B4C9FC043770}"/>
              </a:ext>
            </a:extLst>
          </p:cNvPr>
          <p:cNvSpPr/>
          <p:nvPr/>
        </p:nvSpPr>
        <p:spPr>
          <a:xfrm>
            <a:off x="1804031" y="4180129"/>
            <a:ext cx="1234444" cy="5450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0998D2-BA38-41D2-9185-EFEC9C9E84D2}"/>
              </a:ext>
            </a:extLst>
          </p:cNvPr>
          <p:cNvSpPr/>
          <p:nvPr/>
        </p:nvSpPr>
        <p:spPr>
          <a:xfrm>
            <a:off x="766839" y="5373216"/>
            <a:ext cx="1281036" cy="59245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3BF3E68-E86D-422E-9E4D-F6789E9D07C2}"/>
              </a:ext>
            </a:extLst>
          </p:cNvPr>
          <p:cNvSpPr txBox="1"/>
          <p:nvPr/>
        </p:nvSpPr>
        <p:spPr>
          <a:xfrm>
            <a:off x="5758035" y="1977777"/>
            <a:ext cx="276683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When the object is at its highest point:</a:t>
            </a:r>
          </a:p>
          <a:p>
            <a:r>
              <a:rPr lang="en-GB" b="1" dirty="0"/>
              <a:t>The vertical velocity is 0.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C9EF932-107E-4EA0-8D11-7B4DD76E268B}"/>
              </a:ext>
            </a:extLst>
          </p:cNvPr>
          <p:cNvSpPr/>
          <p:nvPr/>
        </p:nvSpPr>
        <p:spPr>
          <a:xfrm>
            <a:off x="5758034" y="2595334"/>
            <a:ext cx="2509665" cy="328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C3CE2E-F790-4834-B64E-5B99DB0E9787}"/>
              </a:ext>
            </a:extLst>
          </p:cNvPr>
          <p:cNvCxnSpPr>
            <a:cxnSpLocks/>
          </p:cNvCxnSpPr>
          <p:nvPr/>
        </p:nvCxnSpPr>
        <p:spPr>
          <a:xfrm flipH="1">
            <a:off x="4095750" y="2181225"/>
            <a:ext cx="1671810" cy="21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CE0BC1-95AC-4E62-AC20-8741C5A06523}"/>
              </a:ext>
            </a:extLst>
          </p:cNvPr>
          <p:cNvSpPr txBox="1"/>
          <p:nvPr/>
        </p:nvSpPr>
        <p:spPr>
          <a:xfrm>
            <a:off x="5868144" y="3645024"/>
            <a:ext cx="29329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know that the scalar form of velocity is </a:t>
            </a:r>
            <a:r>
              <a:rPr lang="en-GB" b="1" dirty="0"/>
              <a:t>speed</a:t>
            </a:r>
            <a:r>
              <a:rPr lang="en-GB" dirty="0"/>
              <a:t>, and thus we just find the </a:t>
            </a:r>
            <a:r>
              <a:rPr lang="en-GB" b="1" dirty="0"/>
              <a:t>magnitude</a:t>
            </a:r>
            <a:r>
              <a:rPr lang="en-GB" dirty="0"/>
              <a:t> of the velocity vector: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D62987-EA0C-473E-856E-AD5924F488FE}"/>
                  </a:ext>
                </a:extLst>
              </p:cNvPr>
              <p:cNvSpPr txBox="1"/>
              <p:nvPr/>
            </p:nvSpPr>
            <p:spPr>
              <a:xfrm>
                <a:off x="6004494" y="5255989"/>
                <a:ext cx="2278782" cy="1174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⇒</m:t>
                      </m:r>
                      <m:rad>
                        <m:radPr>
                          <m:degHide m:val="on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GB" b="1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𝒎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D62987-EA0C-473E-856E-AD5924F48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94" y="5255989"/>
                <a:ext cx="2278782" cy="1174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B412C6A7-361A-46B9-90B9-0DF8F8B09E23}"/>
              </a:ext>
            </a:extLst>
          </p:cNvPr>
          <p:cNvSpPr/>
          <p:nvPr/>
        </p:nvSpPr>
        <p:spPr>
          <a:xfrm>
            <a:off x="6664025" y="5789389"/>
            <a:ext cx="1638301" cy="7989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B24C4C-3E59-44DC-98B0-223F78F5668B}"/>
              </a:ext>
            </a:extLst>
          </p:cNvPr>
          <p:cNvSpPr txBox="1"/>
          <p:nvPr/>
        </p:nvSpPr>
        <p:spPr>
          <a:xfrm>
            <a:off x="1431686" y="6302846"/>
            <a:ext cx="2406889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Click for </a:t>
            </a:r>
            <a:r>
              <a:rPr lang="en-GB" dirty="0" err="1"/>
              <a:t>Tomanimation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6C86D3-7C87-706F-2E3D-1D0338F4BE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211" b="92105" l="9804" r="92157">
                        <a14:foregroundMark x1="92157" y1="63816" x2="92157" y2="38158"/>
                        <a14:foregroundMark x1="64052" y1="10526" x2="44444" y2="11184"/>
                        <a14:foregroundMark x1="28758" y1="86842" x2="70588" y2="86184"/>
                        <a14:foregroundMark x1="75163" y1="84211" x2="57516" y2="90789"/>
                        <a14:foregroundMark x1="38562" y1="90789" x2="64052" y2="91447"/>
                        <a14:foregroundMark x1="11765" y1="42763" x2="10458" y2="63816"/>
                        <a14:foregroundMark x1="35948" y1="92105" x2="73856" y2="8881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61" y="4896218"/>
            <a:ext cx="479570" cy="47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9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324 L -0.00209 0.00324 L 0.0375 -0.05047 L 0.06041 -0.07824 L 0.08541 -0.10047 L 0.10903 -0.10787 L 0.14028 -0.09398 L 0.15694 -0.06991 L 0.17708 -0.04306 L 0.19375 -0.01713 L 0.19861 -0.0051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6" grpId="0" animBg="1"/>
      <p:bldP spid="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5B7ACD-CF35-45C4-BD2E-3034C5504BCD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5065256-AB71-4B43-8B00-5C20D7D9B6B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The Standard </a:t>
              </a:r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C0AC13F-77A5-4EC9-A83F-58A5B65112AE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4787-4B33-4E38-ADA3-F27822AC83FE}"/>
                  </a:ext>
                </a:extLst>
              </p:cNvPr>
              <p:cNvSpPr txBox="1"/>
              <p:nvPr/>
            </p:nvSpPr>
            <p:spPr>
              <a:xfrm>
                <a:off x="362196" y="856773"/>
                <a:ext cx="8229353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projected from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on a horizontal plane with speed 28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and with angle of elevation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400" dirty="0"/>
                  <a:t>. After projection, the particle moves freely under gravity until it strikes the plane at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greatest height above the plane reached by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time of flight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distance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𝑂𝐴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994787-4B33-4E38-ADA3-F27822AC8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6" y="856773"/>
                <a:ext cx="8229353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700473-1F06-4E2F-AABE-05E52E90C876}"/>
                  </a:ext>
                </a:extLst>
              </p:cNvPr>
              <p:cNvSpPr txBox="1"/>
              <p:nvPr/>
            </p:nvSpPr>
            <p:spPr>
              <a:xfrm>
                <a:off x="674414" y="2530996"/>
                <a:ext cx="5459685" cy="4178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=28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=−9.8, 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=   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0=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−9.8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Greatest height is 10 m.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=28</m:t>
                      </m:r>
                      <m:func>
                        <m:func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30°</m:t>
                          </m:r>
                        </m:e>
                      </m:func>
                      <m:r>
                        <a:rPr lang="en-GB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i="1" strike="sngStrike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i="1" strike="sngStrike">
                          <a:latin typeface="Cambria Math" panose="02040503050406030204" pitchFamily="18" charset="0"/>
                        </a:rPr>
                        <m:t>=     ,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=−9.8, 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=?    </m:t>
                      </m:r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0=14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−4.9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14−4.9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4.9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=2.857…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r>
                  <a:rPr lang="en-GB" dirty="0"/>
                  <a:t>Time of flight is 2.9 s (2sf)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28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30°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×2.857…=69.282…=69</m:t>
                    </m:r>
                  </m:oMath>
                </a14:m>
                <a:r>
                  <a:rPr lang="en-GB" dirty="0"/>
                  <a:t> m (2sf)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700473-1F06-4E2F-AABE-05E52E90C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14" y="2530996"/>
                <a:ext cx="5459685" cy="4178323"/>
              </a:xfrm>
              <a:prstGeom prst="rect">
                <a:avLst/>
              </a:prstGeom>
              <a:blipFill>
                <a:blip r:embed="rId3"/>
                <a:stretch>
                  <a:fillRect l="-1006" b="-1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4131199-062C-4F75-B211-6F42D0E6BE61}"/>
              </a:ext>
            </a:extLst>
          </p:cNvPr>
          <p:cNvSpPr txBox="1"/>
          <p:nvPr/>
        </p:nvSpPr>
        <p:spPr>
          <a:xfrm>
            <a:off x="4702298" y="4611985"/>
            <a:ext cx="1584201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Vertically the particle has returned to its original position, so displacement is 0.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0FE3F7-34AA-483E-B8DB-B66E84F22637}"/>
              </a:ext>
            </a:extLst>
          </p:cNvPr>
          <p:cNvCxnSpPr/>
          <p:nvPr/>
        </p:nvCxnSpPr>
        <p:spPr>
          <a:xfrm flipH="1" flipV="1">
            <a:off x="3131840" y="4611985"/>
            <a:ext cx="1570458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4A3A23-F513-4E3B-8A36-32B437CAFA98}"/>
              </a:ext>
            </a:extLst>
          </p:cNvPr>
          <p:cNvCxnSpPr>
            <a:cxnSpLocks/>
          </p:cNvCxnSpPr>
          <p:nvPr/>
        </p:nvCxnSpPr>
        <p:spPr>
          <a:xfrm flipV="1">
            <a:off x="6779096" y="2435746"/>
            <a:ext cx="727674" cy="127448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DB074E-D00D-4C18-A0FD-C5DCF9A92E40}"/>
                  </a:ext>
                </a:extLst>
              </p:cNvPr>
              <p:cNvSpPr txBox="1"/>
              <p:nvPr/>
            </p:nvSpPr>
            <p:spPr>
              <a:xfrm>
                <a:off x="6392786" y="3005296"/>
                <a:ext cx="8216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DB074E-D00D-4C18-A0FD-C5DCF9A92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786" y="3005296"/>
                <a:ext cx="821645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98FF81-6106-431B-BF1D-B3B05D1E510F}"/>
              </a:ext>
            </a:extLst>
          </p:cNvPr>
          <p:cNvCxnSpPr>
            <a:cxnSpLocks/>
          </p:cNvCxnSpPr>
          <p:nvPr/>
        </p:nvCxnSpPr>
        <p:spPr>
          <a:xfrm>
            <a:off x="6849545" y="3702572"/>
            <a:ext cx="695325" cy="9524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F5015E-2124-4233-B79B-B78F5EB7CE15}"/>
              </a:ext>
            </a:extLst>
          </p:cNvPr>
          <p:cNvCxnSpPr>
            <a:cxnSpLocks/>
          </p:cNvCxnSpPr>
          <p:nvPr/>
        </p:nvCxnSpPr>
        <p:spPr>
          <a:xfrm flipV="1">
            <a:off x="7563920" y="2588146"/>
            <a:ext cx="0" cy="1047750"/>
          </a:xfrm>
          <a:prstGeom prst="straightConnector1">
            <a:avLst/>
          </a:prstGeom>
          <a:ln w="28575">
            <a:solidFill>
              <a:schemeClr val="accent6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392A35-030B-4A32-8B93-167266402FF7}"/>
                  </a:ext>
                </a:extLst>
              </p:cNvPr>
              <p:cNvSpPr txBox="1"/>
              <p:nvPr/>
            </p:nvSpPr>
            <p:spPr>
              <a:xfrm>
                <a:off x="6557445" y="3760713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8</m:t>
                    </m:r>
                    <m:func>
                      <m:func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0°</m:t>
                        </m:r>
                      </m:e>
                    </m:func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392A35-030B-4A32-8B93-16726640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45" y="3760713"/>
                <a:ext cx="1362075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9F881B-7847-413F-931C-B7D7D8016470}"/>
              </a:ext>
            </a:extLst>
          </p:cNvPr>
          <p:cNvSpPr/>
          <p:nvPr/>
        </p:nvSpPr>
        <p:spPr>
          <a:xfrm>
            <a:off x="6960670" y="3429521"/>
            <a:ext cx="139700" cy="254000"/>
          </a:xfrm>
          <a:custGeom>
            <a:avLst/>
            <a:gdLst>
              <a:gd name="connsiteX0" fmla="*/ 0 w 139700"/>
              <a:gd name="connsiteY0" fmla="*/ 0 h 254000"/>
              <a:gd name="connsiteX1" fmla="*/ 114300 w 139700"/>
              <a:gd name="connsiteY1" fmla="*/ 114300 h 254000"/>
              <a:gd name="connsiteX2" fmla="*/ 139700 w 139700"/>
              <a:gd name="connsiteY2" fmla="*/ 25400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" h="254000">
                <a:moveTo>
                  <a:pt x="0" y="0"/>
                </a:moveTo>
                <a:cubicBezTo>
                  <a:pt x="45508" y="35983"/>
                  <a:pt x="91017" y="71967"/>
                  <a:pt x="114300" y="114300"/>
                </a:cubicBezTo>
                <a:cubicBezTo>
                  <a:pt x="137583" y="156633"/>
                  <a:pt x="138641" y="205316"/>
                  <a:pt x="139700" y="254000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7693B-F6D7-403E-8DBB-F26682F8F812}"/>
                  </a:ext>
                </a:extLst>
              </p:cNvPr>
              <p:cNvSpPr txBox="1"/>
              <p:nvPr/>
            </p:nvSpPr>
            <p:spPr>
              <a:xfrm>
                <a:off x="6955115" y="3314602"/>
                <a:ext cx="5262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sz="1400" baseline="30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047693B-F6D7-403E-8DBB-F26682F8F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115" y="3314602"/>
                <a:ext cx="5262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9DA1C-3A85-48BC-A485-00DA2E6AB32B}"/>
                  </a:ext>
                </a:extLst>
              </p:cNvPr>
              <p:cNvSpPr txBox="1"/>
              <p:nvPr/>
            </p:nvSpPr>
            <p:spPr>
              <a:xfrm>
                <a:off x="7555465" y="3044413"/>
                <a:ext cx="13620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8</m:t>
                    </m:r>
                    <m:func>
                      <m:func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0°</m:t>
                        </m:r>
                      </m:e>
                    </m:func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419DA1C-3A85-48BC-A485-00DA2E6AB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465" y="3044413"/>
                <a:ext cx="1362075" cy="307777"/>
              </a:xfrm>
              <a:prstGeom prst="rect">
                <a:avLst/>
              </a:prstGeom>
              <a:blipFill>
                <a:blip r:embed="rId7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9D49A3A2-1488-4FC5-A2BE-0DD377B2A86D}"/>
              </a:ext>
            </a:extLst>
          </p:cNvPr>
          <p:cNvSpPr/>
          <p:nvPr/>
        </p:nvSpPr>
        <p:spPr>
          <a:xfrm>
            <a:off x="552450" y="2417329"/>
            <a:ext cx="5772150" cy="1636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3DED3F-2050-4A69-A3F5-861A09152FCC}"/>
              </a:ext>
            </a:extLst>
          </p:cNvPr>
          <p:cNvSpPr/>
          <p:nvPr/>
        </p:nvSpPr>
        <p:spPr>
          <a:xfrm>
            <a:off x="552450" y="4053761"/>
            <a:ext cx="5772150" cy="2127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BE8855-7B98-436B-8AE9-346CCC28C97B}"/>
              </a:ext>
            </a:extLst>
          </p:cNvPr>
          <p:cNvSpPr/>
          <p:nvPr/>
        </p:nvSpPr>
        <p:spPr>
          <a:xfrm>
            <a:off x="552450" y="6181724"/>
            <a:ext cx="5772150" cy="5663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42C4320-4677-4B6D-8789-2EE7E1C71FE1}"/>
              </a:ext>
            </a:extLst>
          </p:cNvPr>
          <p:cNvSpPr/>
          <p:nvPr/>
        </p:nvSpPr>
        <p:spPr>
          <a:xfrm>
            <a:off x="251520" y="2417329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6D9AC6-6CE1-445D-8006-046E89783EFF}"/>
              </a:ext>
            </a:extLst>
          </p:cNvPr>
          <p:cNvSpPr/>
          <p:nvPr/>
        </p:nvSpPr>
        <p:spPr>
          <a:xfrm>
            <a:off x="247797" y="4069427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B56E51-06C2-4FC0-9D37-5006E95CF0C8}"/>
              </a:ext>
            </a:extLst>
          </p:cNvPr>
          <p:cNvSpPr/>
          <p:nvPr/>
        </p:nvSpPr>
        <p:spPr>
          <a:xfrm>
            <a:off x="247797" y="6181724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79856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6.2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50-51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071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C45D78D-172A-3240-ADF8-E288E697A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15" y="764704"/>
            <a:ext cx="751522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EA4FA6D-84E9-D179-B9F5-7878FEC74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2" y="966787"/>
            <a:ext cx="70770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50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6F810A-6294-2044-6269-451FC6AA0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908720"/>
            <a:ext cx="7334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81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BB2B859-6BB8-DFCA-083E-CADE1076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181100"/>
            <a:ext cx="545782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D96DB4-0EF8-4B26-B506-BB73681D9D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096F4B-68A5-48BA-B653-F9BC4271AA1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147B8CE3-B876-444D-96C5-AD0A1AC8C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24251</TotalTime>
  <Words>355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M2 Chapter 6: Projectiles  Horizontal Vertical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906</cp:revision>
  <dcterms:created xsi:type="dcterms:W3CDTF">2013-02-28T07:36:55Z</dcterms:created>
  <dcterms:modified xsi:type="dcterms:W3CDTF">2024-07-04T07:34:04Z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