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4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43" r:id="rId13"/>
    <p:sldId id="550" r:id="rId14"/>
    <p:sldId id="55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02EE5-8389-4B99-A255-8C6D11BA7D7E}" v="1" dt="2025-06-03T15:13:38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4B402EE5-8389-4B99-A255-8C6D11BA7D7E}"/>
    <pc:docChg chg="custSel addSld delSld modSld">
      <pc:chgData name="Dieter Beaven" userId="9bbdb69f-69d0-4759-aa9b-5c090a2da237" providerId="ADAL" clId="{4B402EE5-8389-4B99-A255-8C6D11BA7D7E}" dt="2025-06-03T15:13:41.298" v="11" actId="47"/>
      <pc:docMkLst>
        <pc:docMk/>
      </pc:docMkLst>
      <pc:sldChg chg="addSp mod">
        <pc:chgData name="Dieter Beaven" userId="9bbdb69f-69d0-4759-aa9b-5c090a2da237" providerId="ADAL" clId="{4B402EE5-8389-4B99-A255-8C6D11BA7D7E}" dt="2025-06-03T15:12:54.571" v="5" actId="22"/>
        <pc:sldMkLst>
          <pc:docMk/>
          <pc:sldMk cId="3896053727" sldId="543"/>
        </pc:sldMkLst>
        <pc:picChg chg="add">
          <ac:chgData name="Dieter Beaven" userId="9bbdb69f-69d0-4759-aa9b-5c090a2da237" providerId="ADAL" clId="{4B402EE5-8389-4B99-A255-8C6D11BA7D7E}" dt="2025-06-03T15:12:54.571" v="5" actId="22"/>
          <ac:picMkLst>
            <pc:docMk/>
            <pc:sldMk cId="3896053727" sldId="543"/>
            <ac:picMk id="6" creationId="{4DC6DA4E-956D-829F-182E-810913AC734D}"/>
          </ac:picMkLst>
        </pc:picChg>
      </pc:sldChg>
      <pc:sldChg chg="addSp delSp modSp del mod">
        <pc:chgData name="Dieter Beaven" userId="9bbdb69f-69d0-4759-aa9b-5c090a2da237" providerId="ADAL" clId="{4B402EE5-8389-4B99-A255-8C6D11BA7D7E}" dt="2025-06-03T15:13:40.860" v="10" actId="47"/>
        <pc:sldMkLst>
          <pc:docMk/>
          <pc:sldMk cId="3458699803" sldId="545"/>
        </pc:sldMkLst>
        <pc:picChg chg="add del mod">
          <ac:chgData name="Dieter Beaven" userId="9bbdb69f-69d0-4759-aa9b-5c090a2da237" providerId="ADAL" clId="{4B402EE5-8389-4B99-A255-8C6D11BA7D7E}" dt="2025-06-03T15:07:44.246" v="4" actId="478"/>
          <ac:picMkLst>
            <pc:docMk/>
            <pc:sldMk cId="3458699803" sldId="545"/>
            <ac:picMk id="6" creationId="{F01ADADF-9848-2BA1-BBEF-AFD7EC98B90F}"/>
          </ac:picMkLst>
        </pc:picChg>
      </pc:sldChg>
      <pc:sldChg chg="addSp modSp mod">
        <pc:chgData name="Dieter Beaven" userId="9bbdb69f-69d0-4759-aa9b-5c090a2da237" providerId="ADAL" clId="{4B402EE5-8389-4B99-A255-8C6D11BA7D7E}" dt="2025-06-03T15:13:10.995" v="8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4B402EE5-8389-4B99-A255-8C6D11BA7D7E}" dt="2025-06-03T15:13:10.995" v="8" actId="1076"/>
          <ac:picMkLst>
            <pc:docMk/>
            <pc:sldMk cId="4091202299" sldId="550"/>
            <ac:picMk id="6" creationId="{676A2230-B440-AC8E-EF08-14E928188162}"/>
          </ac:picMkLst>
        </pc:picChg>
      </pc:sldChg>
      <pc:sldChg chg="del">
        <pc:chgData name="Dieter Beaven" userId="9bbdb69f-69d0-4759-aa9b-5c090a2da237" providerId="ADAL" clId="{4B402EE5-8389-4B99-A255-8C6D11BA7D7E}" dt="2025-06-03T15:13:41.298" v="11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4B402EE5-8389-4B99-A255-8C6D11BA7D7E}" dt="2025-06-03T13:55:09.747" v="3" actId="47"/>
        <pc:sldMkLst>
          <pc:docMk/>
          <pc:sldMk cId="2531956736" sldId="552"/>
        </pc:sldMkLst>
      </pc:sldChg>
      <pc:sldChg chg="add">
        <pc:chgData name="Dieter Beaven" userId="9bbdb69f-69d0-4759-aa9b-5c090a2da237" providerId="ADAL" clId="{4B402EE5-8389-4B99-A255-8C6D11BA7D7E}" dt="2025-06-03T15:13:38.376" v="9"/>
        <pc:sldMkLst>
          <pc:docMk/>
          <pc:sldMk cId="4124753649" sldId="552"/>
        </pc:sldMkLst>
      </pc:sldChg>
    </pc:docChg>
  </pc:docChgLst>
  <pc:docChgLst>
    <pc:chgData name="Dieter Beaven" userId="9bbdb69f-69d0-4759-aa9b-5c090a2da237" providerId="ADAL" clId="{0C6FD248-1F7B-4039-8163-37B402D7F45E}"/>
    <pc:docChg chg="delSld modSld">
      <pc:chgData name="Dieter Beaven" userId="9bbdb69f-69d0-4759-aa9b-5c090a2da237" providerId="ADAL" clId="{0C6FD248-1F7B-4039-8163-37B402D7F45E}" dt="2025-04-28T11:52:34.945" v="78" actId="47"/>
      <pc:docMkLst>
        <pc:docMk/>
      </pc:docMkLst>
      <pc:sldChg chg="del">
        <pc:chgData name="Dieter Beaven" userId="9bbdb69f-69d0-4759-aa9b-5c090a2da237" providerId="ADAL" clId="{0C6FD248-1F7B-4039-8163-37B402D7F45E}" dt="2025-04-28T11:51:06.949" v="13" actId="47"/>
        <pc:sldMkLst>
          <pc:docMk/>
          <pc:sldMk cId="3617830027" sldId="484"/>
        </pc:sldMkLst>
      </pc:sldChg>
      <pc:sldChg chg="del">
        <pc:chgData name="Dieter Beaven" userId="9bbdb69f-69d0-4759-aa9b-5c090a2da237" providerId="ADAL" clId="{0C6FD248-1F7B-4039-8163-37B402D7F45E}" dt="2025-04-28T11:51:09.011" v="16" actId="47"/>
        <pc:sldMkLst>
          <pc:docMk/>
          <pc:sldMk cId="1415099988" sldId="486"/>
        </pc:sldMkLst>
      </pc:sldChg>
      <pc:sldChg chg="del">
        <pc:chgData name="Dieter Beaven" userId="9bbdb69f-69d0-4759-aa9b-5c090a2da237" providerId="ADAL" clId="{0C6FD248-1F7B-4039-8163-37B402D7F45E}" dt="2025-04-28T11:51:09.917" v="17" actId="47"/>
        <pc:sldMkLst>
          <pc:docMk/>
          <pc:sldMk cId="4161425287" sldId="488"/>
        </pc:sldMkLst>
      </pc:sldChg>
      <pc:sldChg chg="del">
        <pc:chgData name="Dieter Beaven" userId="9bbdb69f-69d0-4759-aa9b-5c090a2da237" providerId="ADAL" clId="{0C6FD248-1F7B-4039-8163-37B402D7F45E}" dt="2025-04-28T11:51:05.417" v="11" actId="47"/>
        <pc:sldMkLst>
          <pc:docMk/>
          <pc:sldMk cId="3286968048" sldId="508"/>
        </pc:sldMkLst>
      </pc:sldChg>
      <pc:sldChg chg="del">
        <pc:chgData name="Dieter Beaven" userId="9bbdb69f-69d0-4759-aa9b-5c090a2da237" providerId="ADAL" clId="{0C6FD248-1F7B-4039-8163-37B402D7F45E}" dt="2025-04-28T11:51:06.199" v="12" actId="47"/>
        <pc:sldMkLst>
          <pc:docMk/>
          <pc:sldMk cId="2453751729" sldId="509"/>
        </pc:sldMkLst>
      </pc:sldChg>
      <pc:sldChg chg="del">
        <pc:chgData name="Dieter Beaven" userId="9bbdb69f-69d0-4759-aa9b-5c090a2da237" providerId="ADAL" clId="{0C6FD248-1F7B-4039-8163-37B402D7F45E}" dt="2025-04-28T11:51:07.730" v="14" actId="47"/>
        <pc:sldMkLst>
          <pc:docMk/>
          <pc:sldMk cId="3503618532" sldId="510"/>
        </pc:sldMkLst>
      </pc:sldChg>
      <pc:sldChg chg="del">
        <pc:chgData name="Dieter Beaven" userId="9bbdb69f-69d0-4759-aa9b-5c090a2da237" providerId="ADAL" clId="{0C6FD248-1F7B-4039-8163-37B402D7F45E}" dt="2025-04-28T11:51:08.620" v="15" actId="47"/>
        <pc:sldMkLst>
          <pc:docMk/>
          <pc:sldMk cId="988028996" sldId="511"/>
        </pc:sldMkLst>
      </pc:sldChg>
      <pc:sldChg chg="del">
        <pc:chgData name="Dieter Beaven" userId="9bbdb69f-69d0-4759-aa9b-5c090a2da237" providerId="ADAL" clId="{0C6FD248-1F7B-4039-8163-37B402D7F45E}" dt="2025-04-28T11:51:11.136" v="18" actId="47"/>
        <pc:sldMkLst>
          <pc:docMk/>
          <pc:sldMk cId="3863178959" sldId="512"/>
        </pc:sldMkLst>
      </pc:sldChg>
      <pc:sldChg chg="del">
        <pc:chgData name="Dieter Beaven" userId="9bbdb69f-69d0-4759-aa9b-5c090a2da237" providerId="ADAL" clId="{0C6FD248-1F7B-4039-8163-37B402D7F45E}" dt="2025-04-28T11:51:11.776" v="19" actId="47"/>
        <pc:sldMkLst>
          <pc:docMk/>
          <pc:sldMk cId="1761721526" sldId="513"/>
        </pc:sldMkLst>
      </pc:sldChg>
      <pc:sldChg chg="del">
        <pc:chgData name="Dieter Beaven" userId="9bbdb69f-69d0-4759-aa9b-5c090a2da237" providerId="ADAL" clId="{0C6FD248-1F7B-4039-8163-37B402D7F45E}" dt="2025-04-28T11:51:12.136" v="20" actId="47"/>
        <pc:sldMkLst>
          <pc:docMk/>
          <pc:sldMk cId="267006943" sldId="514"/>
        </pc:sldMkLst>
      </pc:sldChg>
      <pc:sldChg chg="del">
        <pc:chgData name="Dieter Beaven" userId="9bbdb69f-69d0-4759-aa9b-5c090a2da237" providerId="ADAL" clId="{0C6FD248-1F7B-4039-8163-37B402D7F45E}" dt="2025-04-28T11:51:13.807" v="22" actId="47"/>
        <pc:sldMkLst>
          <pc:docMk/>
          <pc:sldMk cId="2408166879" sldId="515"/>
        </pc:sldMkLst>
      </pc:sldChg>
      <pc:sldChg chg="del">
        <pc:chgData name="Dieter Beaven" userId="9bbdb69f-69d0-4759-aa9b-5c090a2da237" providerId="ADAL" clId="{0C6FD248-1F7B-4039-8163-37B402D7F45E}" dt="2025-04-28T11:51:12.323" v="21" actId="47"/>
        <pc:sldMkLst>
          <pc:docMk/>
          <pc:sldMk cId="4277973962" sldId="516"/>
        </pc:sldMkLst>
      </pc:sldChg>
      <pc:sldChg chg="del">
        <pc:chgData name="Dieter Beaven" userId="9bbdb69f-69d0-4759-aa9b-5c090a2da237" providerId="ADAL" clId="{0C6FD248-1F7B-4039-8163-37B402D7F45E}" dt="2025-04-28T11:51:14.651" v="23" actId="47"/>
        <pc:sldMkLst>
          <pc:docMk/>
          <pc:sldMk cId="639909493" sldId="517"/>
        </pc:sldMkLst>
      </pc:sldChg>
      <pc:sldChg chg="modSp mod">
        <pc:chgData name="Dieter Beaven" userId="9bbdb69f-69d0-4759-aa9b-5c090a2da237" providerId="ADAL" clId="{0C6FD248-1F7B-4039-8163-37B402D7F45E}" dt="2025-04-28T11:51:34.862" v="45" actId="20577"/>
        <pc:sldMkLst>
          <pc:docMk/>
          <pc:sldMk cId="3271935285" sldId="518"/>
        </pc:sldMkLst>
        <pc:spChg chg="mod">
          <ac:chgData name="Dieter Beaven" userId="9bbdb69f-69d0-4759-aa9b-5c090a2da237" providerId="ADAL" clId="{0C6FD248-1F7B-4039-8163-37B402D7F45E}" dt="2025-04-28T11:51:34.862" v="45" actId="20577"/>
          <ac:spMkLst>
            <pc:docMk/>
            <pc:sldMk cId="3271935285" sldId="518"/>
            <ac:spMk id="3" creationId="{00000000-0000-0000-0000-000000000000}"/>
          </ac:spMkLst>
        </pc:spChg>
      </pc:sldChg>
      <pc:sldChg chg="modSp mod">
        <pc:chgData name="Dieter Beaven" userId="9bbdb69f-69d0-4759-aa9b-5c090a2da237" providerId="ADAL" clId="{0C6FD248-1F7B-4039-8163-37B402D7F45E}" dt="2025-04-28T11:51:40.482" v="49" actId="20577"/>
        <pc:sldMkLst>
          <pc:docMk/>
          <pc:sldMk cId="1774574860" sldId="519"/>
        </pc:sldMkLst>
        <pc:spChg chg="mod">
          <ac:chgData name="Dieter Beaven" userId="9bbdb69f-69d0-4759-aa9b-5c090a2da237" providerId="ADAL" clId="{0C6FD248-1F7B-4039-8163-37B402D7F45E}" dt="2025-04-28T11:51:40.482" v="49" actId="20577"/>
          <ac:spMkLst>
            <pc:docMk/>
            <pc:sldMk cId="1774574860" sldId="519"/>
            <ac:spMk id="3" creationId="{00000000-0000-0000-0000-000000000000}"/>
          </ac:spMkLst>
        </pc:spChg>
      </pc:sldChg>
      <pc:sldChg chg="modSp mod">
        <pc:chgData name="Dieter Beaven" userId="9bbdb69f-69d0-4759-aa9b-5c090a2da237" providerId="ADAL" clId="{0C6FD248-1F7B-4039-8163-37B402D7F45E}" dt="2025-04-28T11:52:13.558" v="58" actId="20577"/>
        <pc:sldMkLst>
          <pc:docMk/>
          <pc:sldMk cId="3003572543" sldId="524"/>
        </pc:sldMkLst>
        <pc:spChg chg="mod">
          <ac:chgData name="Dieter Beaven" userId="9bbdb69f-69d0-4759-aa9b-5c090a2da237" providerId="ADAL" clId="{0C6FD248-1F7B-4039-8163-37B402D7F45E}" dt="2025-04-28T11:52:07.590" v="52" actId="6549"/>
          <ac:spMkLst>
            <pc:docMk/>
            <pc:sldMk cId="3003572543" sldId="524"/>
            <ac:spMk id="3" creationId="{00000000-0000-0000-0000-000000000000}"/>
          </ac:spMkLst>
        </pc:spChg>
        <pc:spChg chg="mod">
          <ac:chgData name="Dieter Beaven" userId="9bbdb69f-69d0-4759-aa9b-5c090a2da237" providerId="ADAL" clId="{0C6FD248-1F7B-4039-8163-37B402D7F45E}" dt="2025-04-28T11:52:13.558" v="58" actId="20577"/>
          <ac:spMkLst>
            <pc:docMk/>
            <pc:sldMk cId="3003572543" sldId="524"/>
            <ac:spMk id="5" creationId="{00000000-0000-0000-0000-000000000000}"/>
          </ac:spMkLst>
        </pc:spChg>
      </pc:sldChg>
      <pc:sldChg chg="del">
        <pc:chgData name="Dieter Beaven" userId="9bbdb69f-69d0-4759-aa9b-5c090a2da237" providerId="ADAL" clId="{0C6FD248-1F7B-4039-8163-37B402D7F45E}" dt="2025-04-28T11:52:18.657" v="59" actId="47"/>
        <pc:sldMkLst>
          <pc:docMk/>
          <pc:sldMk cId="1043338289" sldId="525"/>
        </pc:sldMkLst>
      </pc:sldChg>
      <pc:sldChg chg="del">
        <pc:chgData name="Dieter Beaven" userId="9bbdb69f-69d0-4759-aa9b-5c090a2da237" providerId="ADAL" clId="{0C6FD248-1F7B-4039-8163-37B402D7F45E}" dt="2025-04-28T11:52:20.094" v="60" actId="47"/>
        <pc:sldMkLst>
          <pc:docMk/>
          <pc:sldMk cId="614106908" sldId="526"/>
        </pc:sldMkLst>
      </pc:sldChg>
      <pc:sldChg chg="del">
        <pc:chgData name="Dieter Beaven" userId="9bbdb69f-69d0-4759-aa9b-5c090a2da237" providerId="ADAL" clId="{0C6FD248-1F7B-4039-8163-37B402D7F45E}" dt="2025-04-28T11:52:20.922" v="61" actId="47"/>
        <pc:sldMkLst>
          <pc:docMk/>
          <pc:sldMk cId="4043689342" sldId="527"/>
        </pc:sldMkLst>
      </pc:sldChg>
      <pc:sldChg chg="del">
        <pc:chgData name="Dieter Beaven" userId="9bbdb69f-69d0-4759-aa9b-5c090a2da237" providerId="ADAL" clId="{0C6FD248-1F7B-4039-8163-37B402D7F45E}" dt="2025-04-28T11:52:21.360" v="62" actId="47"/>
        <pc:sldMkLst>
          <pc:docMk/>
          <pc:sldMk cId="2010704142" sldId="528"/>
        </pc:sldMkLst>
      </pc:sldChg>
      <pc:sldChg chg="del">
        <pc:chgData name="Dieter Beaven" userId="9bbdb69f-69d0-4759-aa9b-5c090a2da237" providerId="ADAL" clId="{0C6FD248-1F7B-4039-8163-37B402D7F45E}" dt="2025-04-28T11:52:24.110" v="66" actId="47"/>
        <pc:sldMkLst>
          <pc:docMk/>
          <pc:sldMk cId="1184794428" sldId="529"/>
        </pc:sldMkLst>
      </pc:sldChg>
      <pc:sldChg chg="del">
        <pc:chgData name="Dieter Beaven" userId="9bbdb69f-69d0-4759-aa9b-5c090a2da237" providerId="ADAL" clId="{0C6FD248-1F7B-4039-8163-37B402D7F45E}" dt="2025-04-28T11:52:25.094" v="68" actId="47"/>
        <pc:sldMkLst>
          <pc:docMk/>
          <pc:sldMk cId="3589603480" sldId="530"/>
        </pc:sldMkLst>
      </pc:sldChg>
      <pc:sldChg chg="del">
        <pc:chgData name="Dieter Beaven" userId="9bbdb69f-69d0-4759-aa9b-5c090a2da237" providerId="ADAL" clId="{0C6FD248-1F7B-4039-8163-37B402D7F45E}" dt="2025-04-28T11:52:26.590" v="71" actId="47"/>
        <pc:sldMkLst>
          <pc:docMk/>
          <pc:sldMk cId="3491667478" sldId="531"/>
        </pc:sldMkLst>
      </pc:sldChg>
      <pc:sldChg chg="del">
        <pc:chgData name="Dieter Beaven" userId="9bbdb69f-69d0-4759-aa9b-5c090a2da237" providerId="ADAL" clId="{0C6FD248-1F7B-4039-8163-37B402D7F45E}" dt="2025-04-28T11:52:27.090" v="72" actId="47"/>
        <pc:sldMkLst>
          <pc:docMk/>
          <pc:sldMk cId="378222793" sldId="532"/>
        </pc:sldMkLst>
      </pc:sldChg>
      <pc:sldChg chg="del">
        <pc:chgData name="Dieter Beaven" userId="9bbdb69f-69d0-4759-aa9b-5c090a2da237" providerId="ADAL" clId="{0C6FD248-1F7B-4039-8163-37B402D7F45E}" dt="2025-04-28T11:52:27.824" v="73" actId="47"/>
        <pc:sldMkLst>
          <pc:docMk/>
          <pc:sldMk cId="2991884332" sldId="533"/>
        </pc:sldMkLst>
      </pc:sldChg>
      <pc:sldChg chg="del">
        <pc:chgData name="Dieter Beaven" userId="9bbdb69f-69d0-4759-aa9b-5c090a2da237" providerId="ADAL" clId="{0C6FD248-1F7B-4039-8163-37B402D7F45E}" dt="2025-04-28T11:52:31.117" v="77" actId="47"/>
        <pc:sldMkLst>
          <pc:docMk/>
          <pc:sldMk cId="2366794910" sldId="534"/>
        </pc:sldMkLst>
      </pc:sldChg>
      <pc:sldChg chg="del">
        <pc:chgData name="Dieter Beaven" userId="9bbdb69f-69d0-4759-aa9b-5c090a2da237" providerId="ADAL" clId="{0C6FD248-1F7B-4039-8163-37B402D7F45E}" dt="2025-04-28T11:52:24.578" v="67" actId="47"/>
        <pc:sldMkLst>
          <pc:docMk/>
          <pc:sldMk cId="2384745693" sldId="535"/>
        </pc:sldMkLst>
      </pc:sldChg>
      <pc:sldChg chg="del">
        <pc:chgData name="Dieter Beaven" userId="9bbdb69f-69d0-4759-aa9b-5c090a2da237" providerId="ADAL" clId="{0C6FD248-1F7B-4039-8163-37B402D7F45E}" dt="2025-04-28T11:52:28.464" v="74" actId="47"/>
        <pc:sldMkLst>
          <pc:docMk/>
          <pc:sldMk cId="3029685501" sldId="537"/>
        </pc:sldMkLst>
      </pc:sldChg>
      <pc:sldChg chg="del">
        <pc:chgData name="Dieter Beaven" userId="9bbdb69f-69d0-4759-aa9b-5c090a2da237" providerId="ADAL" clId="{0C6FD248-1F7B-4039-8163-37B402D7F45E}" dt="2025-04-28T11:52:25.531" v="69" actId="47"/>
        <pc:sldMkLst>
          <pc:docMk/>
          <pc:sldMk cId="1773958153" sldId="538"/>
        </pc:sldMkLst>
      </pc:sldChg>
      <pc:sldChg chg="del">
        <pc:chgData name="Dieter Beaven" userId="9bbdb69f-69d0-4759-aa9b-5c090a2da237" providerId="ADAL" clId="{0C6FD248-1F7B-4039-8163-37B402D7F45E}" dt="2025-04-28T11:52:28.991" v="75" actId="47"/>
        <pc:sldMkLst>
          <pc:docMk/>
          <pc:sldMk cId="292141481" sldId="539"/>
        </pc:sldMkLst>
      </pc:sldChg>
      <pc:sldChg chg="del">
        <pc:chgData name="Dieter Beaven" userId="9bbdb69f-69d0-4759-aa9b-5c090a2da237" providerId="ADAL" clId="{0C6FD248-1F7B-4039-8163-37B402D7F45E}" dt="2025-04-28T11:52:30.539" v="76" actId="47"/>
        <pc:sldMkLst>
          <pc:docMk/>
          <pc:sldMk cId="574890414" sldId="540"/>
        </pc:sldMkLst>
      </pc:sldChg>
      <pc:sldChg chg="del">
        <pc:chgData name="Dieter Beaven" userId="9bbdb69f-69d0-4759-aa9b-5c090a2da237" providerId="ADAL" clId="{0C6FD248-1F7B-4039-8163-37B402D7F45E}" dt="2025-04-28T11:52:26.156" v="70" actId="47"/>
        <pc:sldMkLst>
          <pc:docMk/>
          <pc:sldMk cId="1549002636" sldId="541"/>
        </pc:sldMkLst>
      </pc:sldChg>
      <pc:sldChg chg="del">
        <pc:chgData name="Dieter Beaven" userId="9bbdb69f-69d0-4759-aa9b-5c090a2da237" providerId="ADAL" clId="{0C6FD248-1F7B-4039-8163-37B402D7F45E}" dt="2025-04-28T11:52:23.703" v="65" actId="47"/>
        <pc:sldMkLst>
          <pc:docMk/>
          <pc:sldMk cId="62576503" sldId="544"/>
        </pc:sldMkLst>
      </pc:sldChg>
      <pc:sldChg chg="modSp mod">
        <pc:chgData name="Dieter Beaven" userId="9bbdb69f-69d0-4759-aa9b-5c090a2da237" providerId="ADAL" clId="{0C6FD248-1F7B-4039-8163-37B402D7F45E}" dt="2025-04-28T11:51:02.761" v="1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0C6FD248-1F7B-4039-8163-37B402D7F45E}" dt="2025-04-28T11:51:02.761" v="10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0C6FD248-1F7B-4039-8163-37B402D7F45E}" dt="2025-04-28T11:52:34.945" v="78" actId="47"/>
        <pc:sldMkLst>
          <pc:docMk/>
          <pc:sldMk cId="3055658135" sldId="549"/>
        </pc:sldMkLst>
      </pc:sldChg>
      <pc:sldChg chg="del">
        <pc:chgData name="Dieter Beaven" userId="9bbdb69f-69d0-4759-aa9b-5c090a2da237" providerId="ADAL" clId="{0C6FD248-1F7B-4039-8163-37B402D7F45E}" dt="2025-04-28T11:52:22" v="63" actId="47"/>
        <pc:sldMkLst>
          <pc:docMk/>
          <pc:sldMk cId="2975711913" sldId="553"/>
        </pc:sldMkLst>
      </pc:sldChg>
      <pc:sldChg chg="del">
        <pc:chgData name="Dieter Beaven" userId="9bbdb69f-69d0-4759-aa9b-5c090a2da237" providerId="ADAL" clId="{0C6FD248-1F7B-4039-8163-37B402D7F45E}" dt="2025-04-28T11:52:22.797" v="64" actId="47"/>
        <pc:sldMkLst>
          <pc:docMk/>
          <pc:sldMk cId="867903649" sldId="554"/>
        </pc:sldMkLst>
      </pc:sldChg>
    </pc:docChg>
  </pc:docChgLst>
  <pc:docChgLst>
    <pc:chgData name="Dieter Beaven" userId="9bbdb69f-69d0-4759-aa9b-5c090a2da237" providerId="ADAL" clId="{75007C29-7769-4478-8B81-0D492BB37662}"/>
    <pc:docChg chg="modSld">
      <pc:chgData name="Dieter Beaven" userId="9bbdb69f-69d0-4759-aa9b-5c090a2da237" providerId="ADAL" clId="{75007C29-7769-4478-8B81-0D492BB37662}" dt="2025-04-25T15:28:02.668" v="3" actId="20577"/>
      <pc:docMkLst>
        <pc:docMk/>
      </pc:docMkLst>
      <pc:sldChg chg="modSp mod">
        <pc:chgData name="Dieter Beaven" userId="9bbdb69f-69d0-4759-aa9b-5c090a2da237" providerId="ADAL" clId="{75007C29-7769-4478-8B81-0D492BB37662}" dt="2025-04-25T15:28:02.668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5007C29-7769-4478-8B81-0D492BB37662}" dt="2025-04-25T15:28:02.668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75007C29-7769-4478-8B81-0D492BB37662}" dt="2025-04-25T15:25:21.276" v="1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F0270D1-FF5D-4842-A0C6-C1F6E809A9A0}"/>
    <pc:docChg chg="addSld modSld">
      <pc:chgData name="Dieter Beaven" userId="9bbdb69f-69d0-4759-aa9b-5c090a2da237" providerId="ADAL" clId="{5F0270D1-FF5D-4842-A0C6-C1F6E809A9A0}" dt="2025-04-28T09:38:51.769" v="0"/>
      <pc:docMkLst>
        <pc:docMk/>
      </pc:docMkLst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86968048" sldId="50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53751729" sldId="50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03618532" sldId="51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988028996" sldId="51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863178959" sldId="51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61721526" sldId="51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67006943" sldId="51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08166879" sldId="51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277973962" sldId="51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39909493" sldId="51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71935285" sldId="51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4574860" sldId="51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52854183" sldId="52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85786225" sldId="52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388251823" sldId="52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119668686" sldId="52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03572543" sldId="52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043338289" sldId="52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14106908" sldId="52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43689342" sldId="52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010704142" sldId="52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184794428" sldId="52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89603480" sldId="53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491667478" sldId="53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78222793" sldId="53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91884332" sldId="53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66794910" sldId="53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84745693" sldId="53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29685501" sldId="53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3958153" sldId="53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2141481" sldId="53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74890414" sldId="54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549002636" sldId="54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2576503" sldId="54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75711913" sldId="55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867903649" sldId="554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189CA80A-06F9-415C-90D5-69DC42FED3B4}"/>
    <pc:docChg chg="modSld">
      <pc:chgData name="Dieter Beaven" userId="9bbdb69f-69d0-4759-aa9b-5c090a2da237" providerId="ADAL" clId="{189CA80A-06F9-415C-90D5-69DC42FED3B4}" dt="2025-04-28T09:40:19.472" v="16" actId="20577"/>
      <pc:docMkLst>
        <pc:docMk/>
      </pc:docMkLst>
      <pc:sldChg chg="modSp mod">
        <pc:chgData name="Dieter Beaven" userId="9bbdb69f-69d0-4759-aa9b-5c090a2da237" providerId="ADAL" clId="{189CA80A-06F9-415C-90D5-69DC42FED3B4}" dt="2025-04-28T09:40:19.472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189CA80A-06F9-415C-90D5-69DC42FED3B4}" dt="2025-04-28T09:40:19.472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F2399-CD51-4C4C-BC34-03B9F40F9CF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0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2: </a:t>
            </a:r>
            <a:r>
              <a:rPr lang="en-GB" dirty="0">
                <a:solidFill>
                  <a:schemeClr val="accent5"/>
                </a:solidFill>
              </a:rPr>
              <a:t>Quadratics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Functions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76A2230-B440-AC8E-EF08-14E9281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0" y="994038"/>
            <a:ext cx="74199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9C1F257-4218-E038-5EE5-B7B12AF90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49053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5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Function Machines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43808" y="5517232"/>
                <a:ext cx="42484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i="1" dirty="0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GB" sz="4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517232"/>
                <a:ext cx="424847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635896" y="2465437"/>
                <a:ext cx="1512168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465437"/>
                <a:ext cx="1512168" cy="936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628900" y="2921000"/>
            <a:ext cx="9398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6200" y="2908300"/>
            <a:ext cx="1044479" cy="24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79712" y="2537445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537445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56176" y="2537445"/>
                <a:ext cx="9361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37445"/>
                <a:ext cx="936104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691680" y="23214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0152" y="23214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880952"/>
            <a:ext cx="866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function is something which </a:t>
            </a:r>
            <a:r>
              <a:rPr lang="en-GB" sz="2000" b="1" dirty="0"/>
              <a:t>provides a rule on how to map inputs to outputs</a:t>
            </a:r>
            <a:r>
              <a:rPr lang="en-GB" sz="2000" dirty="0"/>
              <a:t>.</a:t>
            </a:r>
          </a:p>
          <a:p>
            <a:endParaRPr lang="en-GB" sz="1050" dirty="0"/>
          </a:p>
          <a:p>
            <a:r>
              <a:rPr lang="en-GB" sz="2000" dirty="0"/>
              <a:t>We saw at GCSE that functions were a formal way of describing a ‘number machine’: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75880" y="484848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83433" y="48035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50985" y="4937296"/>
                <a:ext cx="244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Name of the function (often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985" y="4937296"/>
                <a:ext cx="2448272" cy="646331"/>
              </a:xfrm>
              <a:prstGeom prst="rect">
                <a:avLst/>
              </a:prstGeom>
              <a:blipFill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2843808" y="5649854"/>
            <a:ext cx="739425" cy="22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2"/>
          </p:cNvCxnSpPr>
          <p:nvPr/>
        </p:nvCxnSpPr>
        <p:spPr>
          <a:xfrm>
            <a:off x="4379936" y="5217821"/>
            <a:ext cx="0" cy="43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87489" y="5171322"/>
            <a:ext cx="0" cy="43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own Arrow 1"/>
          <p:cNvSpPr/>
          <p:nvPr/>
        </p:nvSpPr>
        <p:spPr>
          <a:xfrm>
            <a:off x="3959932" y="4026112"/>
            <a:ext cx="864096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47201" y="4774234"/>
            <a:ext cx="5665470" cy="1656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193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Function Maps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1520" y="880952"/>
            <a:ext cx="866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You’ll cover functions extensively in future chapters, but for now, you need to understand the following concepts:</a:t>
            </a:r>
          </a:p>
        </p:txBody>
      </p:sp>
      <p:sp>
        <p:nvSpPr>
          <p:cNvPr id="6" name="Oval 5"/>
          <p:cNvSpPr/>
          <p:nvPr/>
        </p:nvSpPr>
        <p:spPr>
          <a:xfrm>
            <a:off x="911659" y="2002927"/>
            <a:ext cx="1257820" cy="3988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470672" y="2002927"/>
            <a:ext cx="1257820" cy="3988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29717" y="3553946"/>
                <a:ext cx="780716" cy="8862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17" y="3553946"/>
                <a:ext cx="780716" cy="886297"/>
              </a:xfrm>
              <a:prstGeom prst="rect">
                <a:avLst/>
              </a:prstGeom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10"/>
          <p:cNvSpPr/>
          <p:nvPr/>
        </p:nvSpPr>
        <p:spPr>
          <a:xfrm>
            <a:off x="2169479" y="3886308"/>
            <a:ext cx="260239" cy="221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11"/>
          <p:cNvSpPr/>
          <p:nvPr/>
        </p:nvSpPr>
        <p:spPr>
          <a:xfrm>
            <a:off x="3210433" y="3886308"/>
            <a:ext cx="260239" cy="221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15271" y="2446075"/>
            <a:ext cx="54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-1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4700" y="2983214"/>
            <a:ext cx="346985" cy="4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8524" y="3664733"/>
            <a:ext cx="65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1.7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9415" y="4069284"/>
            <a:ext cx="346985" cy="4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5271" y="4994179"/>
            <a:ext cx="67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1265" y="4423447"/>
            <a:ext cx="66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3.1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4403" y="2390682"/>
            <a:ext cx="346985" cy="4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7895" y="3000011"/>
            <a:ext cx="346985" cy="4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7657" y="3609340"/>
            <a:ext cx="85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2.89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76673" y="4110143"/>
            <a:ext cx="346985" cy="4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6119" y="5059101"/>
            <a:ext cx="64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...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71932" y="4553803"/>
            <a:ext cx="9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9.61</a:t>
            </a:r>
          </a:p>
        </p:txBody>
      </p:sp>
      <p:sp>
        <p:nvSpPr>
          <p:cNvPr id="23" name="Freeform 24"/>
          <p:cNvSpPr/>
          <p:nvPr/>
        </p:nvSpPr>
        <p:spPr>
          <a:xfrm>
            <a:off x="1532542" y="2224772"/>
            <a:ext cx="2380315" cy="313990"/>
          </a:xfrm>
          <a:custGeom>
            <a:avLst/>
            <a:gdLst>
              <a:gd name="connsiteX0" fmla="*/ 0 w 3951798"/>
              <a:gd name="connsiteY0" fmla="*/ 408167 h 408167"/>
              <a:gd name="connsiteX1" fmla="*/ 858741 w 3951798"/>
              <a:gd name="connsiteY1" fmla="*/ 106017 h 408167"/>
              <a:gd name="connsiteX2" fmla="*/ 1924216 w 3951798"/>
              <a:gd name="connsiteY2" fmla="*/ 2650 h 408167"/>
              <a:gd name="connsiteX3" fmla="*/ 2926080 w 3951798"/>
              <a:gd name="connsiteY3" fmla="*/ 90115 h 408167"/>
              <a:gd name="connsiteX4" fmla="*/ 3951798 w 3951798"/>
              <a:gd name="connsiteY4" fmla="*/ 368410 h 40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798" h="408167">
                <a:moveTo>
                  <a:pt x="0" y="408167"/>
                </a:moveTo>
                <a:cubicBezTo>
                  <a:pt x="269019" y="290885"/>
                  <a:pt x="538038" y="173603"/>
                  <a:pt x="858741" y="106017"/>
                </a:cubicBezTo>
                <a:cubicBezTo>
                  <a:pt x="1179444" y="38431"/>
                  <a:pt x="1579660" y="5300"/>
                  <a:pt x="1924216" y="2650"/>
                </a:cubicBezTo>
                <a:cubicBezTo>
                  <a:pt x="2268772" y="0"/>
                  <a:pt x="2588150" y="29155"/>
                  <a:pt x="2926080" y="90115"/>
                </a:cubicBezTo>
                <a:cubicBezTo>
                  <a:pt x="3264010" y="151075"/>
                  <a:pt x="3607904" y="259742"/>
                  <a:pt x="3951798" y="3684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5"/>
          <p:cNvSpPr/>
          <p:nvPr/>
        </p:nvSpPr>
        <p:spPr>
          <a:xfrm>
            <a:off x="1692375" y="2833830"/>
            <a:ext cx="2380315" cy="313990"/>
          </a:xfrm>
          <a:custGeom>
            <a:avLst/>
            <a:gdLst>
              <a:gd name="connsiteX0" fmla="*/ 0 w 3951798"/>
              <a:gd name="connsiteY0" fmla="*/ 408167 h 408167"/>
              <a:gd name="connsiteX1" fmla="*/ 858741 w 3951798"/>
              <a:gd name="connsiteY1" fmla="*/ 106017 h 408167"/>
              <a:gd name="connsiteX2" fmla="*/ 1924216 w 3951798"/>
              <a:gd name="connsiteY2" fmla="*/ 2650 h 408167"/>
              <a:gd name="connsiteX3" fmla="*/ 2926080 w 3951798"/>
              <a:gd name="connsiteY3" fmla="*/ 90115 h 408167"/>
              <a:gd name="connsiteX4" fmla="*/ 3951798 w 3951798"/>
              <a:gd name="connsiteY4" fmla="*/ 368410 h 40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798" h="408167">
                <a:moveTo>
                  <a:pt x="0" y="408167"/>
                </a:moveTo>
                <a:cubicBezTo>
                  <a:pt x="269019" y="290885"/>
                  <a:pt x="538038" y="173603"/>
                  <a:pt x="858741" y="106017"/>
                </a:cubicBezTo>
                <a:cubicBezTo>
                  <a:pt x="1179444" y="38431"/>
                  <a:pt x="1579660" y="5300"/>
                  <a:pt x="1924216" y="2650"/>
                </a:cubicBezTo>
                <a:cubicBezTo>
                  <a:pt x="2268772" y="0"/>
                  <a:pt x="2588150" y="29155"/>
                  <a:pt x="2926080" y="90115"/>
                </a:cubicBezTo>
                <a:cubicBezTo>
                  <a:pt x="3264010" y="151075"/>
                  <a:pt x="3607904" y="259742"/>
                  <a:pt x="3951798" y="3684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6"/>
          <p:cNvSpPr/>
          <p:nvPr/>
        </p:nvSpPr>
        <p:spPr>
          <a:xfrm>
            <a:off x="1475509" y="3387766"/>
            <a:ext cx="2380315" cy="313990"/>
          </a:xfrm>
          <a:custGeom>
            <a:avLst/>
            <a:gdLst>
              <a:gd name="connsiteX0" fmla="*/ 0 w 3951798"/>
              <a:gd name="connsiteY0" fmla="*/ 408167 h 408167"/>
              <a:gd name="connsiteX1" fmla="*/ 858741 w 3951798"/>
              <a:gd name="connsiteY1" fmla="*/ 106017 h 408167"/>
              <a:gd name="connsiteX2" fmla="*/ 1924216 w 3951798"/>
              <a:gd name="connsiteY2" fmla="*/ 2650 h 408167"/>
              <a:gd name="connsiteX3" fmla="*/ 2926080 w 3951798"/>
              <a:gd name="connsiteY3" fmla="*/ 90115 h 408167"/>
              <a:gd name="connsiteX4" fmla="*/ 3951798 w 3951798"/>
              <a:gd name="connsiteY4" fmla="*/ 368410 h 40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798" h="408167">
                <a:moveTo>
                  <a:pt x="0" y="408167"/>
                </a:moveTo>
                <a:cubicBezTo>
                  <a:pt x="269019" y="290885"/>
                  <a:pt x="538038" y="173603"/>
                  <a:pt x="858741" y="106017"/>
                </a:cubicBezTo>
                <a:cubicBezTo>
                  <a:pt x="1179444" y="38431"/>
                  <a:pt x="1579660" y="5300"/>
                  <a:pt x="1924216" y="2650"/>
                </a:cubicBezTo>
                <a:cubicBezTo>
                  <a:pt x="2268772" y="0"/>
                  <a:pt x="2588150" y="29155"/>
                  <a:pt x="2926080" y="90115"/>
                </a:cubicBezTo>
                <a:cubicBezTo>
                  <a:pt x="3264010" y="151075"/>
                  <a:pt x="3607904" y="259742"/>
                  <a:pt x="3951798" y="3684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7"/>
          <p:cNvSpPr/>
          <p:nvPr/>
        </p:nvSpPr>
        <p:spPr>
          <a:xfrm flipV="1">
            <a:off x="1822494" y="4329456"/>
            <a:ext cx="2380315" cy="313990"/>
          </a:xfrm>
          <a:custGeom>
            <a:avLst/>
            <a:gdLst>
              <a:gd name="connsiteX0" fmla="*/ 0 w 3951798"/>
              <a:gd name="connsiteY0" fmla="*/ 408167 h 408167"/>
              <a:gd name="connsiteX1" fmla="*/ 858741 w 3951798"/>
              <a:gd name="connsiteY1" fmla="*/ 106017 h 408167"/>
              <a:gd name="connsiteX2" fmla="*/ 1924216 w 3951798"/>
              <a:gd name="connsiteY2" fmla="*/ 2650 h 408167"/>
              <a:gd name="connsiteX3" fmla="*/ 2926080 w 3951798"/>
              <a:gd name="connsiteY3" fmla="*/ 90115 h 408167"/>
              <a:gd name="connsiteX4" fmla="*/ 3951798 w 3951798"/>
              <a:gd name="connsiteY4" fmla="*/ 368410 h 40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798" h="408167">
                <a:moveTo>
                  <a:pt x="0" y="408167"/>
                </a:moveTo>
                <a:cubicBezTo>
                  <a:pt x="269019" y="290885"/>
                  <a:pt x="538038" y="173603"/>
                  <a:pt x="858741" y="106017"/>
                </a:cubicBezTo>
                <a:cubicBezTo>
                  <a:pt x="1179444" y="38431"/>
                  <a:pt x="1579660" y="5300"/>
                  <a:pt x="1924216" y="2650"/>
                </a:cubicBezTo>
                <a:cubicBezTo>
                  <a:pt x="2268772" y="0"/>
                  <a:pt x="2588150" y="29155"/>
                  <a:pt x="2926080" y="90115"/>
                </a:cubicBezTo>
                <a:cubicBezTo>
                  <a:pt x="3264010" y="151075"/>
                  <a:pt x="3607904" y="259742"/>
                  <a:pt x="3951798" y="3684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8"/>
          <p:cNvSpPr/>
          <p:nvPr/>
        </p:nvSpPr>
        <p:spPr>
          <a:xfrm flipV="1">
            <a:off x="1518882" y="4827998"/>
            <a:ext cx="2380315" cy="313990"/>
          </a:xfrm>
          <a:custGeom>
            <a:avLst/>
            <a:gdLst>
              <a:gd name="connsiteX0" fmla="*/ 0 w 3951798"/>
              <a:gd name="connsiteY0" fmla="*/ 408167 h 408167"/>
              <a:gd name="connsiteX1" fmla="*/ 858741 w 3951798"/>
              <a:gd name="connsiteY1" fmla="*/ 106017 h 408167"/>
              <a:gd name="connsiteX2" fmla="*/ 1924216 w 3951798"/>
              <a:gd name="connsiteY2" fmla="*/ 2650 h 408167"/>
              <a:gd name="connsiteX3" fmla="*/ 2926080 w 3951798"/>
              <a:gd name="connsiteY3" fmla="*/ 90115 h 408167"/>
              <a:gd name="connsiteX4" fmla="*/ 3951798 w 3951798"/>
              <a:gd name="connsiteY4" fmla="*/ 368410 h 40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798" h="408167">
                <a:moveTo>
                  <a:pt x="0" y="408167"/>
                </a:moveTo>
                <a:cubicBezTo>
                  <a:pt x="269019" y="290885"/>
                  <a:pt x="538038" y="173603"/>
                  <a:pt x="858741" y="106017"/>
                </a:cubicBezTo>
                <a:cubicBezTo>
                  <a:pt x="1179444" y="38431"/>
                  <a:pt x="1579660" y="5300"/>
                  <a:pt x="1924216" y="2650"/>
                </a:cubicBezTo>
                <a:cubicBezTo>
                  <a:pt x="2268772" y="0"/>
                  <a:pt x="2588150" y="29155"/>
                  <a:pt x="2926080" y="90115"/>
                </a:cubicBezTo>
                <a:cubicBezTo>
                  <a:pt x="3264010" y="151075"/>
                  <a:pt x="3607904" y="259742"/>
                  <a:pt x="3951798" y="36841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85011" y="1836746"/>
            <a:ext cx="87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25178" y="1896418"/>
            <a:ext cx="107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520" y="5901045"/>
            <a:ext cx="2578097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The </a:t>
            </a:r>
            <a:r>
              <a:rPr lang="en-GB" b="1" dirty="0"/>
              <a:t>domain</a:t>
            </a:r>
            <a:r>
              <a:rPr lang="en-GB" dirty="0"/>
              <a:t> of a function is the set of possible inputs.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50195" y="5901045"/>
            <a:ext cx="264575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The </a:t>
            </a:r>
            <a:r>
              <a:rPr lang="en-GB" b="1" dirty="0"/>
              <a:t>range</a:t>
            </a:r>
            <a:r>
              <a:rPr lang="en-GB" dirty="0"/>
              <a:t> of a function is the set of possible outputs.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40152" y="1588838"/>
                <a:ext cx="3013348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domain of a function could potentially be </a:t>
                </a:r>
                <a:r>
                  <a:rPr lang="en-GB" b="1" dirty="0"/>
                  <a:t>any</a:t>
                </a:r>
                <a:r>
                  <a:rPr lang="en-GB" dirty="0"/>
                  <a:t> real number. If so, we’d write:</a:t>
                </a:r>
              </a:p>
              <a:p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588838"/>
                <a:ext cx="3013348" cy="1585049"/>
              </a:xfrm>
              <a:prstGeom prst="rect">
                <a:avLst/>
              </a:prstGeom>
              <a:blipFill>
                <a:blip r:embed="rId3"/>
                <a:stretch>
                  <a:fillRect l="-1616" t="-2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55849" y="3270139"/>
                <a:ext cx="1140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input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…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849" y="3270139"/>
                <a:ext cx="1140359" cy="307777"/>
              </a:xfrm>
              <a:prstGeom prst="rect">
                <a:avLst/>
              </a:prstGeom>
              <a:blipFill>
                <a:blip r:embed="rId4"/>
                <a:stretch>
                  <a:fillRect l="-1604" t="-1961" r="-1604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6509084" y="3056021"/>
            <a:ext cx="192505" cy="26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38900" y="3478866"/>
            <a:ext cx="144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is a member of…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31113" y="3262027"/>
            <a:ext cx="190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set of real numbers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096646" y="3095625"/>
            <a:ext cx="142354" cy="43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762875" y="3057525"/>
            <a:ext cx="208487" cy="24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854427" y="4031184"/>
                <a:ext cx="2975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might be interested in what inputs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give an output of 0. These are known as the </a:t>
                </a:r>
                <a:r>
                  <a:rPr lang="en-GB" b="1" dirty="0"/>
                  <a:t>roots</a:t>
                </a:r>
                <a:r>
                  <a:rPr lang="en-GB" dirty="0"/>
                  <a:t> of the function.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427" y="4031184"/>
                <a:ext cx="2975248" cy="1200329"/>
              </a:xfrm>
              <a:prstGeom prst="rect">
                <a:avLst/>
              </a:prstGeom>
              <a:blipFill>
                <a:blip r:embed="rId5"/>
                <a:stretch>
                  <a:fillRect l="-1639" t="-253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989771" y="5421275"/>
                <a:ext cx="2645759" cy="9233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The </a:t>
                </a:r>
                <a:r>
                  <a:rPr lang="en-GB" b="1" dirty="0"/>
                  <a:t>roots/zeroes</a:t>
                </a:r>
                <a:r>
                  <a:rPr lang="en-GB" dirty="0"/>
                  <a:t> of a function are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for which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71" y="5421275"/>
                <a:ext cx="2645759" cy="923330"/>
              </a:xfrm>
              <a:prstGeom prst="rect">
                <a:avLst/>
              </a:prstGeom>
              <a:blipFill>
                <a:blip r:embed="rId6"/>
                <a:stretch>
                  <a:fillRect l="-1598" t="-2564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5916001" y="2551735"/>
            <a:ext cx="3100999" cy="1258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39667" y="4899054"/>
            <a:ext cx="824634" cy="422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457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3" grpId="0"/>
      <p:bldP spid="34" grpId="0"/>
      <p:bldP spid="38" grpId="0"/>
      <p:bldP spid="39" grpId="0"/>
      <p:bldP spid="44" grpId="0"/>
      <p:bldP spid="45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844" y="853728"/>
                <a:ext cx="5616624" cy="163121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+5,     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2000" dirty="0"/>
              </a:p>
              <a:p>
                <a:pPr marL="457200" indent="-457200">
                  <a:buAutoNum type="alphaLcParenR"/>
                </a:pPr>
                <a:r>
                  <a:rPr lang="en-GB" sz="2000" dirty="0"/>
                  <a:t>Find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(−4)</m:t>
                    </m:r>
                  </m:oMath>
                </a14:m>
                <a:endParaRPr lang="en-GB" sz="2000" dirty="0"/>
              </a:p>
              <a:p>
                <a:pPr marL="457200" indent="-457200">
                  <a:buAutoNum type="alphaLcParenR"/>
                </a:pPr>
                <a:r>
                  <a:rPr lang="en-GB" sz="2000" dirty="0"/>
                  <a:t>Find the values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for which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457200" indent="-457200">
                  <a:buAutoNum type="alphaLcParenR"/>
                </a:pPr>
                <a:r>
                  <a:rPr lang="en-GB" sz="2000" dirty="0"/>
                  <a:t>Find the roots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marL="457200" indent="-457200">
                  <a:buAutoNum type="alphaLcParenR"/>
                </a:pPr>
                <a:r>
                  <a:rPr lang="en-GB" sz="2000" dirty="0"/>
                  <a:t>Find the roots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44" y="853728"/>
                <a:ext cx="5616624" cy="1631216"/>
              </a:xfrm>
              <a:prstGeom prst="rect">
                <a:avLst/>
              </a:prstGeom>
              <a:blipFill>
                <a:blip r:embed="rId2"/>
                <a:stretch>
                  <a:fillRect b="-67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85024" y="942628"/>
            <a:ext cx="25546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Fro</a:t>
            </a:r>
            <a:r>
              <a:rPr lang="en-GB" b="1" dirty="0"/>
              <a:t> Note</a:t>
            </a:r>
            <a:r>
              <a:rPr lang="en-GB" dirty="0"/>
              <a:t>: The domain is usually stated for you.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652120" y="1052736"/>
            <a:ext cx="732904" cy="21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3528" y="2852936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5576" y="2852936"/>
                <a:ext cx="2808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=28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852936"/>
                <a:ext cx="280831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23528" y="4005064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15816" y="2852936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5576" y="3912126"/>
                <a:ext cx="38007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Conceptually, we’re looking for the inputs of the functions which give the same outputs. We can just equate the output expressions.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12126"/>
                <a:ext cx="3800796" cy="2308324"/>
              </a:xfrm>
              <a:prstGeom prst="rect">
                <a:avLst/>
              </a:prstGeom>
              <a:blipFill>
                <a:blip r:embed="rId4"/>
                <a:stretch>
                  <a:fillRect l="-1445" t="-1587" r="-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30352" y="2783920"/>
                <a:ext cx="380079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roots are the inputs which give an output of 0. So set output expression to 0.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52" y="2783920"/>
                <a:ext cx="3800796" cy="1754326"/>
              </a:xfrm>
              <a:prstGeom prst="rect">
                <a:avLst/>
              </a:prstGeom>
              <a:blipFill>
                <a:blip r:embed="rId5"/>
                <a:stretch>
                  <a:fillRect l="-1445" t="-2091" r="-8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698304" y="4881468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30352" y="4868242"/>
                <a:ext cx="35149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+5=0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52" y="4868242"/>
                <a:ext cx="351497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55576" y="2845405"/>
            <a:ext cx="3800796" cy="943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5576" y="4005063"/>
            <a:ext cx="3800796" cy="23384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65376" y="2852936"/>
            <a:ext cx="3800796" cy="18168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65376" y="4881468"/>
            <a:ext cx="3800796" cy="963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28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844" y="853728"/>
                <a:ext cx="5616624" cy="101566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Determine the minimum value of the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GB" sz="2000" dirty="0"/>
                  <a:t>, and state the value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for which this minimum occurs.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44" y="853728"/>
                <a:ext cx="5616624" cy="1015663"/>
              </a:xfrm>
              <a:prstGeom prst="rect">
                <a:avLst/>
              </a:prstGeom>
              <a:blipFill>
                <a:blip r:embed="rId2"/>
                <a:stretch>
                  <a:fillRect b="-155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5664" y="2177715"/>
                <a:ext cx="60486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You might try a (clumsy) approach of trying a few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try to see what makes the output as small as possible…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4" y="2177715"/>
                <a:ext cx="6048672" cy="646331"/>
              </a:xfrm>
              <a:prstGeom prst="rect">
                <a:avLst/>
              </a:prstGeom>
              <a:blipFill>
                <a:blip r:embed="rId3"/>
                <a:stretch>
                  <a:fillRect l="-907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04248" y="946060"/>
            <a:ext cx="216024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This means we want to minimise the </a:t>
            </a:r>
            <a:r>
              <a:rPr lang="en-GB" sz="1600" b="1" dirty="0"/>
              <a:t>output</a:t>
            </a:r>
            <a:r>
              <a:rPr lang="en-GB" sz="1600" dirty="0"/>
              <a:t> of the function.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300192" y="1361559"/>
            <a:ext cx="504056" cy="19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2996" y="2854134"/>
                <a:ext cx="28803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=1−6+2=−3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=4−12+2=−6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=9−18+2=−7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=16−24+2=−6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96" y="2854134"/>
                <a:ext cx="2880320" cy="1200329"/>
              </a:xfrm>
              <a:prstGeom prst="rect">
                <a:avLst/>
              </a:prstGeom>
              <a:blipFill>
                <a:blip r:embed="rId4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634236" y="3199033"/>
            <a:ext cx="1890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looks like the minimum as the value starts going up after.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03316" y="3416300"/>
            <a:ext cx="948184" cy="15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5726" y="4245586"/>
                <a:ext cx="60486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But the best way to find the minimum/maximum value of a quadratic is to </a:t>
                </a:r>
                <a:r>
                  <a:rPr lang="en-GB" b="1" dirty="0"/>
                  <a:t>complete the square</a:t>
                </a:r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26" y="4245586"/>
                <a:ext cx="6048672" cy="923330"/>
              </a:xfrm>
              <a:prstGeom prst="rect">
                <a:avLst/>
              </a:prstGeom>
              <a:blipFill>
                <a:blip r:embed="rId5"/>
                <a:stretch>
                  <a:fillRect l="-806" t="-3289"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03648" y="5343973"/>
                <a:ext cx="28803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−7=−3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−7=−6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−7=−7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−7=−6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343973"/>
                <a:ext cx="2880320" cy="1200329"/>
              </a:xfrm>
              <a:prstGeom prst="rect">
                <a:avLst/>
              </a:prstGeom>
              <a:blipFill>
                <a:blip r:embed="rId6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29932" y="4724429"/>
                <a:ext cx="234692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Since anything squared is at least 0, the smallest we can make the bracket is 0, which occurs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932" y="4724429"/>
                <a:ext cx="2346920" cy="954107"/>
              </a:xfrm>
              <a:prstGeom prst="rect">
                <a:avLst/>
              </a:prstGeom>
              <a:blipFill>
                <a:blip r:embed="rId7"/>
                <a:stretch>
                  <a:fillRect l="-779" t="-1274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4127500" y="5295900"/>
            <a:ext cx="11938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454076" y="2845405"/>
            <a:ext cx="6070252" cy="12090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77408" y="5788372"/>
                <a:ext cx="3355032" cy="9233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, the minimum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, which occurs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408" y="5788372"/>
                <a:ext cx="3355032" cy="923330"/>
              </a:xfrm>
              <a:prstGeom prst="rect">
                <a:avLst/>
              </a:prstGeom>
              <a:blipFill>
                <a:blip r:embed="rId8"/>
                <a:stretch>
                  <a:fillRect l="-1081" t="-3226" b="-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09948" y="4836329"/>
            <a:ext cx="7937152" cy="18946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578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2" grpId="0" animBg="1"/>
      <p:bldP spid="25" grpId="0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err="1">
                  <a:latin typeface="+mj-lt"/>
                </a:rPr>
                <a:t>Quickfire</a:t>
              </a:r>
              <a:r>
                <a:rPr lang="en-GB" sz="3200" dirty="0">
                  <a:latin typeface="+mj-lt"/>
                </a:rPr>
                <a:t> Questions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539552" y="1168560"/>
              <a:ext cx="8275715" cy="270683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50132">
                      <a:extLst>
                        <a:ext uri="{9D8B030D-6E8A-4147-A177-3AD203B41FA5}">
                          <a16:colId xmlns:a16="http://schemas.microsoft.com/office/drawing/2014/main" val="567043795"/>
                        </a:ext>
                      </a:extLst>
                    </a:gridCol>
                    <a:gridCol w="1950132">
                      <a:extLst>
                        <a:ext uri="{9D8B030D-6E8A-4147-A177-3AD203B41FA5}">
                          <a16:colId xmlns:a16="http://schemas.microsoft.com/office/drawing/2014/main" val="3735725850"/>
                        </a:ext>
                      </a:extLst>
                    </a:gridCol>
                    <a:gridCol w="2425319">
                      <a:extLst>
                        <a:ext uri="{9D8B030D-6E8A-4147-A177-3AD203B41FA5}">
                          <a16:colId xmlns:a16="http://schemas.microsoft.com/office/drawing/2014/main" val="1936596565"/>
                        </a:ext>
                      </a:extLst>
                    </a:gridCol>
                    <a:gridCol w="1950132">
                      <a:extLst>
                        <a:ext uri="{9D8B030D-6E8A-4147-A177-3AD203B41FA5}">
                          <a16:colId xmlns:a16="http://schemas.microsoft.com/office/drawing/2014/main" val="1552963745"/>
                        </a:ext>
                      </a:extLst>
                    </a:gridCol>
                  </a:tblGrid>
                  <a:tr h="5859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GB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Completed 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Min/max value of </a:t>
                          </a:r>
                          <a14:m>
                            <m:oMath xmlns:m="http://schemas.openxmlformats.org/officeDocument/2006/math"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GB" dirty="0"/>
                            <a:t> for which this min/max occurs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1325780"/>
                      </a:ext>
                    </a:extLst>
                  </a:tr>
                  <a:tr h="5166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377355"/>
                      </a:ext>
                    </a:extLst>
                  </a:tr>
                  <a:tr h="5166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+21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711805"/>
                      </a:ext>
                    </a:extLst>
                  </a:tr>
                  <a:tr h="5166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10−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Already</a:t>
                          </a:r>
                          <a:r>
                            <a:rPr lang="en-GB" baseline="0" dirty="0"/>
                            <a:t> completed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501804"/>
                      </a:ext>
                    </a:extLst>
                  </a:tr>
                  <a:tr h="5166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8−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17−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435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10791"/>
                  </p:ext>
                </p:extLst>
              </p:nvPr>
            </p:nvGraphicFramePr>
            <p:xfrm>
              <a:off x="539552" y="1168560"/>
              <a:ext cx="8275715" cy="270683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50132">
                      <a:extLst>
                        <a:ext uri="{9D8B030D-6E8A-4147-A177-3AD203B41FA5}">
                          <a16:colId xmlns:a16="http://schemas.microsoft.com/office/drawing/2014/main" val="567043795"/>
                        </a:ext>
                      </a:extLst>
                    </a:gridCol>
                    <a:gridCol w="1950132">
                      <a:extLst>
                        <a:ext uri="{9D8B030D-6E8A-4147-A177-3AD203B41FA5}">
                          <a16:colId xmlns:a16="http://schemas.microsoft.com/office/drawing/2014/main" val="3735725850"/>
                        </a:ext>
                      </a:extLst>
                    </a:gridCol>
                    <a:gridCol w="2425319">
                      <a:extLst>
                        <a:ext uri="{9D8B030D-6E8A-4147-A177-3AD203B41FA5}">
                          <a16:colId xmlns:a16="http://schemas.microsoft.com/office/drawing/2014/main" val="1936596565"/>
                        </a:ext>
                      </a:extLst>
                    </a:gridCol>
                    <a:gridCol w="1950132">
                      <a:extLst>
                        <a:ext uri="{9D8B030D-6E8A-4147-A177-3AD203B41FA5}">
                          <a16:colId xmlns:a16="http://schemas.microsoft.com/office/drawing/2014/main" val="155296374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4762" r="-325938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Completed 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652" t="-4762" r="-81203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4762" r="-1250" b="-3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1325780"/>
                      </a:ext>
                    </a:extLst>
                  </a:tr>
                  <a:tr h="5166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29412" r="-325938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129412" r="-225938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652" t="-129412" r="-81203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29412" r="-1250" b="-3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8377355"/>
                      </a:ext>
                    </a:extLst>
                  </a:tr>
                  <a:tr h="5166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229412" r="-325938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229412" r="-225938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652" t="-229412" r="-8120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229412" r="-1250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711805"/>
                      </a:ext>
                    </a:extLst>
                  </a:tr>
                  <a:tr h="5166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329412" r="-325938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Already</a:t>
                          </a:r>
                          <a:r>
                            <a:rPr lang="en-GB" baseline="0" dirty="0"/>
                            <a:t> completed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652" t="-329412" r="-8120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329412" r="-1250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0501804"/>
                      </a:ext>
                    </a:extLst>
                  </a:tr>
                  <a:tr h="5166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429412" r="-325938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429412" r="-225938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652" t="-429412" r="-8120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429412" r="-125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4353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2495476" y="1804005"/>
            <a:ext cx="1949524" cy="520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400" y="1804005"/>
            <a:ext cx="2406600" cy="520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0" y="1812787"/>
            <a:ext cx="1957267" cy="51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5476" y="2319602"/>
            <a:ext cx="1949524" cy="520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1400" y="2319602"/>
            <a:ext cx="2406600" cy="520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0" y="2328384"/>
            <a:ext cx="1957267" cy="51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95476" y="2839697"/>
            <a:ext cx="1949524" cy="520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51400" y="2839697"/>
            <a:ext cx="2406600" cy="520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0" y="2848479"/>
            <a:ext cx="1957267" cy="51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95476" y="3359580"/>
            <a:ext cx="1949524" cy="520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51400" y="3359580"/>
            <a:ext cx="2406600" cy="520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8000" y="3368362"/>
            <a:ext cx="1957267" cy="51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82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836712"/>
                <a:ext cx="3109044" cy="132343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Find the minimum value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GB" sz="2000" dirty="0"/>
                  <a:t> and state the value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for which this occurs.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36712"/>
                <a:ext cx="3109044" cy="132343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55976" y="844476"/>
                <a:ext cx="3744416" cy="70788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Find the roots of the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844476"/>
                <a:ext cx="37444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55976" y="3573016"/>
                <a:ext cx="3744416" cy="70788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Find the roots of the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573016"/>
                <a:ext cx="37444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9552" y="2276872"/>
                <a:ext cx="3109044" cy="206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−18−5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−23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Minimum value is -23.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at which this occurs is -3.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76872"/>
                <a:ext cx="3109044" cy="2066976"/>
              </a:xfrm>
              <a:prstGeom prst="rect">
                <a:avLst/>
              </a:prstGeom>
              <a:blipFill>
                <a:blip r:embed="rId5"/>
                <a:stretch>
                  <a:fillRect l="-1765" b="-38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39952" y="1797711"/>
                <a:ext cx="3109044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797711"/>
                <a:ext cx="3109044" cy="11649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22936" y="4509120"/>
                <a:ext cx="3109044" cy="12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936" y="4509120"/>
                <a:ext cx="3109044" cy="1232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23640" y="836712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1272" y="848342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61272" y="3573016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1672" y="2160151"/>
            <a:ext cx="3136924" cy="2348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39084" y="1527965"/>
            <a:ext cx="3761308" cy="18168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47530" y="4280902"/>
            <a:ext cx="3761308" cy="15963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966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7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DC6DA4E-956D-829F-182E-810913AC7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966787"/>
            <a:ext cx="73247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61751</TotalTime>
  <Words>892</Words>
  <Application>Microsoft Office PowerPoint</Application>
  <PresentationFormat>On-screen Show (4:3)</PresentationFormat>
  <Paragraphs>134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P1 Chapter 2: Quadratics  Functions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2025-06-03T15:13:50Z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