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547" r:id="rId5"/>
    <p:sldId id="484" r:id="rId6"/>
    <p:sldId id="510" r:id="rId7"/>
    <p:sldId id="511" r:id="rId8"/>
    <p:sldId id="486" r:id="rId9"/>
    <p:sldId id="549" r:id="rId10"/>
    <p:sldId id="543" r:id="rId11"/>
    <p:sldId id="550" r:id="rId12"/>
    <p:sldId id="5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5BF71-6657-4E45-9B94-D9F59EA32E18}" v="19" dt="2025-06-23T12:50:26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F0270D1-FF5D-4842-A0C6-C1F6E809A9A0}"/>
    <pc:docChg chg="addSld modSld">
      <pc:chgData name="Dieter Beaven" userId="9bbdb69f-69d0-4759-aa9b-5c090a2da237" providerId="ADAL" clId="{5F0270D1-FF5D-4842-A0C6-C1F6E809A9A0}" dt="2025-04-28T09:40:43.421" v="15" actId="20577"/>
      <pc:docMkLst>
        <pc:docMk/>
      </pc:docMkLst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415099988" sldId="48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161425287" sldId="48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86968048" sldId="50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53751729" sldId="50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03618532" sldId="51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988028996" sldId="51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863178959" sldId="51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61721526" sldId="51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67006943" sldId="51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08166879" sldId="51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277973962" sldId="51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39909493" sldId="51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71935285" sldId="51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4574860" sldId="51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52854183" sldId="52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85786225" sldId="52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388251823" sldId="52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119668686" sldId="52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03572543" sldId="52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043338289" sldId="52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14106908" sldId="52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43689342" sldId="52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010704142" sldId="52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184794428" sldId="52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89603480" sldId="53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491667478" sldId="53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78222793" sldId="53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91884332" sldId="53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66794910" sldId="53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84745693" sldId="53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29685501" sldId="53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3958153" sldId="53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2141481" sldId="53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74890414" sldId="54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549002636" sldId="54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2576503" sldId="544"/>
        </pc:sldMkLst>
      </pc:sldChg>
      <pc:sldChg chg="modSp mod">
        <pc:chgData name="Dieter Beaven" userId="9bbdb69f-69d0-4759-aa9b-5c090a2da237" providerId="ADAL" clId="{5F0270D1-FF5D-4842-A0C6-C1F6E809A9A0}" dt="2025-04-28T09:40:43.421" v="1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F0270D1-FF5D-4842-A0C6-C1F6E809A9A0}" dt="2025-04-28T09:40:43.421" v="1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75711913" sldId="55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867903649" sldId="554"/>
        </pc:sldMkLst>
      </pc:sldChg>
    </pc:docChg>
  </pc:docChgLst>
  <pc:docChgLst>
    <pc:chgData name="Dieter Beaven" userId="9bbdb69f-69d0-4759-aa9b-5c090a2da237" providerId="ADAL" clId="{6E35BF71-6657-4E45-9B94-D9F59EA32E18}"/>
    <pc:docChg chg="undo custSel addSld delSld modSld">
      <pc:chgData name="Dieter Beaven" userId="9bbdb69f-69d0-4759-aa9b-5c090a2da237" providerId="ADAL" clId="{6E35BF71-6657-4E45-9B94-D9F59EA32E18}" dt="2025-06-23T12:50:26.995" v="56" actId="20577"/>
      <pc:docMkLst>
        <pc:docMk/>
      </pc:docMkLst>
      <pc:sldChg chg="modSp modAnim">
        <pc:chgData name="Dieter Beaven" userId="9bbdb69f-69d0-4759-aa9b-5c090a2da237" providerId="ADAL" clId="{6E35BF71-6657-4E45-9B94-D9F59EA32E18}" dt="2025-06-23T12:50:26.995" v="56" actId="20577"/>
        <pc:sldMkLst>
          <pc:docMk/>
          <pc:sldMk cId="3503618532" sldId="510"/>
        </pc:sldMkLst>
        <pc:spChg chg="mod">
          <ac:chgData name="Dieter Beaven" userId="9bbdb69f-69d0-4759-aa9b-5c090a2da237" providerId="ADAL" clId="{6E35BF71-6657-4E45-9B94-D9F59EA32E18}" dt="2025-06-23T12:50:26.995" v="56" actId="20577"/>
          <ac:spMkLst>
            <pc:docMk/>
            <pc:sldMk cId="3503618532" sldId="510"/>
            <ac:spMk id="21" creationId="{00000000-0000-0000-0000-000000000000}"/>
          </ac:spMkLst>
        </pc:spChg>
      </pc:sldChg>
      <pc:sldChg chg="addSp delSp modSp mod">
        <pc:chgData name="Dieter Beaven" userId="9bbdb69f-69d0-4759-aa9b-5c090a2da237" providerId="ADAL" clId="{6E35BF71-6657-4E45-9B94-D9F59EA32E18}" dt="2025-06-23T12:50:16.108" v="39" actId="20577"/>
        <pc:sldMkLst>
          <pc:docMk/>
          <pc:sldMk cId="988028996" sldId="511"/>
        </pc:sldMkLst>
        <pc:spChg chg="add del mod">
          <ac:chgData name="Dieter Beaven" userId="9bbdb69f-69d0-4759-aa9b-5c090a2da237" providerId="ADAL" clId="{6E35BF71-6657-4E45-9B94-D9F59EA32E18}" dt="2025-06-23T12:50:16.108" v="39" actId="20577"/>
          <ac:spMkLst>
            <pc:docMk/>
            <pc:sldMk cId="988028996" sldId="511"/>
            <ac:spMk id="23" creationId="{00000000-0000-0000-0000-000000000000}"/>
          </ac:spMkLst>
        </pc:spChg>
      </pc:sldChg>
      <pc:sldChg chg="add del">
        <pc:chgData name="Dieter Beaven" userId="9bbdb69f-69d0-4759-aa9b-5c090a2da237" providerId="ADAL" clId="{6E35BF71-6657-4E45-9B94-D9F59EA32E18}" dt="2025-06-23T12:50:03.596" v="2"/>
        <pc:sldMkLst>
          <pc:docMk/>
          <pc:sldMk cId="2552607928" sldId="551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CADAA3D6-7C91-4FD6-9230-A238A6BD8C0F}"/>
    <pc:docChg chg="undo custSel addSld delSld modSld">
      <pc:chgData name="Dieter Beaven" userId="9bbdb69f-69d0-4759-aa9b-5c090a2da237" providerId="ADAL" clId="{CADAA3D6-7C91-4FD6-9230-A238A6BD8C0F}" dt="2025-06-03T15:02:04.469" v="66" actId="1038"/>
      <pc:docMkLst>
        <pc:docMk/>
      </pc:docMkLst>
      <pc:sldChg chg="delSp modSp mod">
        <pc:chgData name="Dieter Beaven" userId="9bbdb69f-69d0-4759-aa9b-5c090a2da237" providerId="ADAL" clId="{CADAA3D6-7C91-4FD6-9230-A238A6BD8C0F}" dt="2025-06-03T15:02:04.469" v="66" actId="1038"/>
        <pc:sldMkLst>
          <pc:docMk/>
          <pc:sldMk cId="988028996" sldId="511"/>
        </pc:sldMkLst>
      </pc:sldChg>
      <pc:sldChg chg="addSp delSp modSp mod">
        <pc:chgData name="Dieter Beaven" userId="9bbdb69f-69d0-4759-aa9b-5c090a2da237" providerId="ADAL" clId="{CADAA3D6-7C91-4FD6-9230-A238A6BD8C0F}" dt="2025-06-03T14:58:33.755" v="32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CADAA3D6-7C91-4FD6-9230-A238A6BD8C0F}" dt="2025-06-03T14:58:33.755" v="32" actId="1076"/>
          <ac:picMkLst>
            <pc:docMk/>
            <pc:sldMk cId="3896053727" sldId="543"/>
            <ac:picMk id="9" creationId="{E3C748D6-4C08-8D4D-6D25-59E896C1FE71}"/>
          </ac:picMkLst>
        </pc:picChg>
      </pc:sldChg>
      <pc:sldChg chg="addSp modSp mod">
        <pc:chgData name="Dieter Beaven" userId="9bbdb69f-69d0-4759-aa9b-5c090a2da237" providerId="ADAL" clId="{CADAA3D6-7C91-4FD6-9230-A238A6BD8C0F}" dt="2025-06-03T15:01:25.790" v="46" actId="1035"/>
        <pc:sldMkLst>
          <pc:docMk/>
          <pc:sldMk cId="3458699803" sldId="545"/>
        </pc:sldMkLst>
        <pc:picChg chg="add mod">
          <ac:chgData name="Dieter Beaven" userId="9bbdb69f-69d0-4759-aa9b-5c090a2da237" providerId="ADAL" clId="{CADAA3D6-7C91-4FD6-9230-A238A6BD8C0F}" dt="2025-06-03T15:01:25.790" v="46" actId="1035"/>
          <ac:picMkLst>
            <pc:docMk/>
            <pc:sldMk cId="3458699803" sldId="545"/>
            <ac:picMk id="6" creationId="{FD62C467-5063-12AD-CC42-00129F89B63E}"/>
          </ac:picMkLst>
        </pc:picChg>
        <pc:picChg chg="add mod">
          <ac:chgData name="Dieter Beaven" userId="9bbdb69f-69d0-4759-aa9b-5c090a2da237" providerId="ADAL" clId="{CADAA3D6-7C91-4FD6-9230-A238A6BD8C0F}" dt="2025-06-03T15:01:10.851" v="37" actId="1076"/>
          <ac:picMkLst>
            <pc:docMk/>
            <pc:sldMk cId="3458699803" sldId="545"/>
            <ac:picMk id="7" creationId="{3D865064-91FB-7BD0-A6E6-25492AD8458B}"/>
          </ac:picMkLst>
        </pc:picChg>
      </pc:sldChg>
      <pc:sldChg chg="addSp delSp mod">
        <pc:chgData name="Dieter Beaven" userId="9bbdb69f-69d0-4759-aa9b-5c090a2da237" providerId="ADAL" clId="{CADAA3D6-7C91-4FD6-9230-A238A6BD8C0F}" dt="2025-06-03T14:09:45.235" v="7" actId="22"/>
        <pc:sldMkLst>
          <pc:docMk/>
          <pc:sldMk cId="3055658135" sldId="549"/>
        </pc:sldMkLst>
      </pc:sldChg>
      <pc:sldChg chg="addSp delSp modSp add mod">
        <pc:chgData name="Dieter Beaven" userId="9bbdb69f-69d0-4759-aa9b-5c090a2da237" providerId="ADAL" clId="{CADAA3D6-7C91-4FD6-9230-A238A6BD8C0F}" dt="2025-06-03T14:56:43.698" v="24" actId="1076"/>
        <pc:sldMkLst>
          <pc:docMk/>
          <pc:sldMk cId="401031743" sldId="550"/>
        </pc:sldMkLst>
        <pc:picChg chg="add mod">
          <ac:chgData name="Dieter Beaven" userId="9bbdb69f-69d0-4759-aa9b-5c090a2da237" providerId="ADAL" clId="{CADAA3D6-7C91-4FD6-9230-A238A6BD8C0F}" dt="2025-06-03T14:56:43.698" v="24" actId="1076"/>
          <ac:picMkLst>
            <pc:docMk/>
            <pc:sldMk cId="401031743" sldId="550"/>
            <ac:picMk id="9" creationId="{E691E27E-79EB-D451-BF96-18AF89A32D70}"/>
          </ac:picMkLst>
        </pc:picChg>
      </pc:sldChg>
      <pc:sldChg chg="add del">
        <pc:chgData name="Dieter Beaven" userId="9bbdb69f-69d0-4759-aa9b-5c090a2da237" providerId="ADAL" clId="{CADAA3D6-7C91-4FD6-9230-A238A6BD8C0F}" dt="2025-06-03T15:01:28.993" v="47" actId="47"/>
        <pc:sldMkLst>
          <pc:docMk/>
          <pc:sldMk cId="1517954274" sldId="551"/>
        </pc:sldMkLst>
      </pc:sldChg>
      <pc:sldChg chg="delSp add del mod">
        <pc:chgData name="Dieter Beaven" userId="9bbdb69f-69d0-4759-aa9b-5c090a2da237" providerId="ADAL" clId="{CADAA3D6-7C91-4FD6-9230-A238A6BD8C0F}" dt="2025-06-03T14:10:41.819" v="14" actId="47"/>
        <pc:sldMkLst>
          <pc:docMk/>
          <pc:sldMk cId="2688310736" sldId="551"/>
        </pc:sldMkLst>
      </pc:sldChg>
      <pc:sldChg chg="add del">
        <pc:chgData name="Dieter Beaven" userId="9bbdb69f-69d0-4759-aa9b-5c090a2da237" providerId="ADAL" clId="{CADAA3D6-7C91-4FD6-9230-A238A6BD8C0F}" dt="2025-06-03T14:10:56.209" v="15" actId="47"/>
        <pc:sldMkLst>
          <pc:docMk/>
          <pc:sldMk cId="660161696" sldId="552"/>
        </pc:sldMkLst>
      </pc:sldChg>
      <pc:sldChg chg="del">
        <pc:chgData name="Dieter Beaven" userId="9bbdb69f-69d0-4759-aa9b-5c090a2da237" providerId="ADAL" clId="{CADAA3D6-7C91-4FD6-9230-A238A6BD8C0F}" dt="2025-06-03T13:52:19.609" v="2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75007C29-7769-4478-8B81-0D492BB37662}"/>
    <pc:docChg chg="custSel delSld modSld">
      <pc:chgData name="Dieter Beaven" userId="9bbdb69f-69d0-4759-aa9b-5c090a2da237" providerId="ADAL" clId="{75007C29-7769-4478-8B81-0D492BB37662}" dt="2025-04-28T11:47:35.749" v="88" actId="47"/>
      <pc:docMkLst>
        <pc:docMk/>
      </pc:docMkLst>
      <pc:sldChg chg="modSp mod">
        <pc:chgData name="Dieter Beaven" userId="9bbdb69f-69d0-4759-aa9b-5c090a2da237" providerId="ADAL" clId="{75007C29-7769-4478-8B81-0D492BB37662}" dt="2025-04-28T11:46:03.509" v="30" actId="20577"/>
        <pc:sldMkLst>
          <pc:docMk/>
          <pc:sldMk cId="3617830027" sldId="484"/>
        </pc:sldMkLst>
        <pc:spChg chg="mod">
          <ac:chgData name="Dieter Beaven" userId="9bbdb69f-69d0-4759-aa9b-5c090a2da237" providerId="ADAL" clId="{75007C29-7769-4478-8B81-0D492BB37662}" dt="2025-04-28T11:46:03.509" v="30" actId="20577"/>
          <ac:spMkLst>
            <pc:docMk/>
            <pc:sldMk cId="3617830027" sldId="484"/>
            <ac:spMk id="3" creationId="{00000000-0000-0000-0000-000000000000}"/>
          </ac:spMkLst>
        </pc:spChg>
      </pc:sldChg>
      <pc:sldChg chg="delSp modSp mod">
        <pc:chgData name="Dieter Beaven" userId="9bbdb69f-69d0-4759-aa9b-5c090a2da237" providerId="ADAL" clId="{75007C29-7769-4478-8B81-0D492BB37662}" dt="2025-04-28T11:47:16.298" v="81" actId="1035"/>
        <pc:sldMkLst>
          <pc:docMk/>
          <pc:sldMk cId="1415099988" sldId="486"/>
        </pc:sldMkLst>
        <pc:spChg chg="mod">
          <ac:chgData name="Dieter Beaven" userId="9bbdb69f-69d0-4759-aa9b-5c090a2da237" providerId="ADAL" clId="{75007C29-7769-4478-8B81-0D492BB37662}" dt="2025-04-28T11:47:01.221" v="69" actId="20577"/>
          <ac:spMkLst>
            <pc:docMk/>
            <pc:sldMk cId="1415099988" sldId="486"/>
            <ac:spMk id="3" creationId="{00000000-0000-0000-0000-000000000000}"/>
          </ac:spMkLst>
        </pc:spChg>
        <pc:spChg chg="mod">
          <ac:chgData name="Dieter Beaven" userId="9bbdb69f-69d0-4759-aa9b-5c090a2da237" providerId="ADAL" clId="{75007C29-7769-4478-8B81-0D492BB37662}" dt="2025-04-28T11:47:09.462" v="76" actId="20577"/>
          <ac:spMkLst>
            <pc:docMk/>
            <pc:sldMk cId="1415099988" sldId="486"/>
            <ac:spMk id="5" creationId="{00000000-0000-0000-0000-000000000000}"/>
          </ac:spMkLst>
        </pc:spChg>
        <pc:spChg chg="mod">
          <ac:chgData name="Dieter Beaven" userId="9bbdb69f-69d0-4759-aa9b-5c090a2da237" providerId="ADAL" clId="{75007C29-7769-4478-8B81-0D492BB37662}" dt="2025-04-28T11:47:16.298" v="81" actId="1035"/>
          <ac:spMkLst>
            <pc:docMk/>
            <pc:sldMk cId="1415099988" sldId="486"/>
            <ac:spMk id="7" creationId="{00000000-0000-0000-0000-000000000000}"/>
          </ac:spMkLst>
        </pc:spChg>
        <pc:spChg chg="mod">
          <ac:chgData name="Dieter Beaven" userId="9bbdb69f-69d0-4759-aa9b-5c090a2da237" providerId="ADAL" clId="{75007C29-7769-4478-8B81-0D492BB37662}" dt="2025-04-28T11:47:16.298" v="81" actId="1035"/>
          <ac:spMkLst>
            <pc:docMk/>
            <pc:sldMk cId="1415099988" sldId="486"/>
            <ac:spMk id="13" creationId="{00000000-0000-0000-0000-000000000000}"/>
          </ac:spMkLst>
        </pc:spChg>
        <pc:spChg chg="mod">
          <ac:chgData name="Dieter Beaven" userId="9bbdb69f-69d0-4759-aa9b-5c090a2da237" providerId="ADAL" clId="{75007C29-7769-4478-8B81-0D492BB37662}" dt="2025-04-28T11:47:16.298" v="81" actId="1035"/>
          <ac:spMkLst>
            <pc:docMk/>
            <pc:sldMk cId="1415099988" sldId="486"/>
            <ac:spMk id="21" creationId="{00000000-0000-0000-0000-000000000000}"/>
          </ac:spMkLst>
        </pc:spChg>
        <pc:spChg chg="mod">
          <ac:chgData name="Dieter Beaven" userId="9bbdb69f-69d0-4759-aa9b-5c090a2da237" providerId="ADAL" clId="{75007C29-7769-4478-8B81-0D492BB37662}" dt="2025-04-28T11:47:16.298" v="81" actId="1035"/>
          <ac:spMkLst>
            <pc:docMk/>
            <pc:sldMk cId="1415099988" sldId="486"/>
            <ac:spMk id="22" creationId="{00000000-0000-0000-0000-000000000000}"/>
          </ac:spMkLst>
        </pc:spChg>
        <pc:spChg chg="mod">
          <ac:chgData name="Dieter Beaven" userId="9bbdb69f-69d0-4759-aa9b-5c090a2da237" providerId="ADAL" clId="{75007C29-7769-4478-8B81-0D492BB37662}" dt="2025-04-28T11:47:16.298" v="81" actId="1035"/>
          <ac:spMkLst>
            <pc:docMk/>
            <pc:sldMk cId="1415099988" sldId="486"/>
            <ac:spMk id="23" creationId="{00000000-0000-0000-0000-000000000000}"/>
          </ac:spMkLst>
        </pc:spChg>
        <pc:spChg chg="mod">
          <ac:chgData name="Dieter Beaven" userId="9bbdb69f-69d0-4759-aa9b-5c090a2da237" providerId="ADAL" clId="{75007C29-7769-4478-8B81-0D492BB37662}" dt="2025-04-28T11:47:16.298" v="81" actId="1035"/>
          <ac:spMkLst>
            <pc:docMk/>
            <pc:sldMk cId="1415099988" sldId="486"/>
            <ac:spMk id="24" creationId="{00000000-0000-0000-0000-000000000000}"/>
          </ac:spMkLst>
        </pc:spChg>
        <pc:picChg chg="mod">
          <ac:chgData name="Dieter Beaven" userId="9bbdb69f-69d0-4759-aa9b-5c090a2da237" providerId="ADAL" clId="{75007C29-7769-4478-8B81-0D492BB37662}" dt="2025-04-28T11:47:16.298" v="81" actId="1035"/>
          <ac:picMkLst>
            <pc:docMk/>
            <pc:sldMk cId="1415099988" sldId="486"/>
            <ac:picMk id="19" creationId="{00000000-0000-0000-0000-000000000000}"/>
          </ac:picMkLst>
        </pc:picChg>
        <pc:cxnChg chg="mod">
          <ac:chgData name="Dieter Beaven" userId="9bbdb69f-69d0-4759-aa9b-5c090a2da237" providerId="ADAL" clId="{75007C29-7769-4478-8B81-0D492BB37662}" dt="2025-04-28T11:47:16.298" v="81" actId="1035"/>
          <ac:cxnSpMkLst>
            <pc:docMk/>
            <pc:sldMk cId="1415099988" sldId="486"/>
            <ac:cxnSpMk id="9" creationId="{00000000-0000-0000-0000-000000000000}"/>
          </ac:cxnSpMkLst>
        </pc:cxnChg>
      </pc:sldChg>
      <pc:sldChg chg="del">
        <pc:chgData name="Dieter Beaven" userId="9bbdb69f-69d0-4759-aa9b-5c090a2da237" providerId="ADAL" clId="{75007C29-7769-4478-8B81-0D492BB37662}" dt="2025-04-28T11:46:14.696" v="31" actId="47"/>
        <pc:sldMkLst>
          <pc:docMk/>
          <pc:sldMk cId="4161425287" sldId="488"/>
        </pc:sldMkLst>
      </pc:sldChg>
      <pc:sldChg chg="del">
        <pc:chgData name="Dieter Beaven" userId="9bbdb69f-69d0-4759-aa9b-5c090a2da237" providerId="ADAL" clId="{75007C29-7769-4478-8B81-0D492BB37662}" dt="2025-04-28T11:45:58.119" v="24" actId="47"/>
        <pc:sldMkLst>
          <pc:docMk/>
          <pc:sldMk cId="3286968048" sldId="508"/>
        </pc:sldMkLst>
      </pc:sldChg>
      <pc:sldChg chg="del">
        <pc:chgData name="Dieter Beaven" userId="9bbdb69f-69d0-4759-aa9b-5c090a2da237" providerId="ADAL" clId="{75007C29-7769-4478-8B81-0D492BB37662}" dt="2025-04-28T11:45:59.572" v="25" actId="47"/>
        <pc:sldMkLst>
          <pc:docMk/>
          <pc:sldMk cId="2453751729" sldId="509"/>
        </pc:sldMkLst>
      </pc:sldChg>
      <pc:sldChg chg="del">
        <pc:chgData name="Dieter Beaven" userId="9bbdb69f-69d0-4759-aa9b-5c090a2da237" providerId="ADAL" clId="{75007C29-7769-4478-8B81-0D492BB37662}" dt="2025-04-28T11:46:15.680" v="32" actId="47"/>
        <pc:sldMkLst>
          <pc:docMk/>
          <pc:sldMk cId="3863178959" sldId="512"/>
        </pc:sldMkLst>
      </pc:sldChg>
      <pc:sldChg chg="del">
        <pc:chgData name="Dieter Beaven" userId="9bbdb69f-69d0-4759-aa9b-5c090a2da237" providerId="ADAL" clId="{75007C29-7769-4478-8B81-0D492BB37662}" dt="2025-04-28T11:46:16.305" v="33" actId="47"/>
        <pc:sldMkLst>
          <pc:docMk/>
          <pc:sldMk cId="1761721526" sldId="513"/>
        </pc:sldMkLst>
      </pc:sldChg>
      <pc:sldChg chg="del">
        <pc:chgData name="Dieter Beaven" userId="9bbdb69f-69d0-4759-aa9b-5c090a2da237" providerId="ADAL" clId="{75007C29-7769-4478-8B81-0D492BB37662}" dt="2025-04-28T11:46:16.555" v="34" actId="47"/>
        <pc:sldMkLst>
          <pc:docMk/>
          <pc:sldMk cId="267006943" sldId="514"/>
        </pc:sldMkLst>
      </pc:sldChg>
      <pc:sldChg chg="del">
        <pc:chgData name="Dieter Beaven" userId="9bbdb69f-69d0-4759-aa9b-5c090a2da237" providerId="ADAL" clId="{75007C29-7769-4478-8B81-0D492BB37662}" dt="2025-04-28T11:46:16.959" v="36" actId="47"/>
        <pc:sldMkLst>
          <pc:docMk/>
          <pc:sldMk cId="2408166879" sldId="515"/>
        </pc:sldMkLst>
      </pc:sldChg>
      <pc:sldChg chg="del">
        <pc:chgData name="Dieter Beaven" userId="9bbdb69f-69d0-4759-aa9b-5c090a2da237" providerId="ADAL" clId="{75007C29-7769-4478-8B81-0D492BB37662}" dt="2025-04-28T11:46:16.696" v="35" actId="47"/>
        <pc:sldMkLst>
          <pc:docMk/>
          <pc:sldMk cId="4277973962" sldId="516"/>
        </pc:sldMkLst>
      </pc:sldChg>
      <pc:sldChg chg="del">
        <pc:chgData name="Dieter Beaven" userId="9bbdb69f-69d0-4759-aa9b-5c090a2da237" providerId="ADAL" clId="{75007C29-7769-4478-8B81-0D492BB37662}" dt="2025-04-28T11:46:17.693" v="37" actId="47"/>
        <pc:sldMkLst>
          <pc:docMk/>
          <pc:sldMk cId="639909493" sldId="517"/>
        </pc:sldMkLst>
      </pc:sldChg>
      <pc:sldChg chg="del">
        <pc:chgData name="Dieter Beaven" userId="9bbdb69f-69d0-4759-aa9b-5c090a2da237" providerId="ADAL" clId="{75007C29-7769-4478-8B81-0D492BB37662}" dt="2025-04-28T11:46:18.256" v="38" actId="47"/>
        <pc:sldMkLst>
          <pc:docMk/>
          <pc:sldMk cId="3271935285" sldId="518"/>
        </pc:sldMkLst>
      </pc:sldChg>
      <pc:sldChg chg="del">
        <pc:chgData name="Dieter Beaven" userId="9bbdb69f-69d0-4759-aa9b-5c090a2da237" providerId="ADAL" clId="{75007C29-7769-4478-8B81-0D492BB37662}" dt="2025-04-28T11:46:18.974" v="39" actId="47"/>
        <pc:sldMkLst>
          <pc:docMk/>
          <pc:sldMk cId="1774574860" sldId="519"/>
        </pc:sldMkLst>
      </pc:sldChg>
      <pc:sldChg chg="del">
        <pc:chgData name="Dieter Beaven" userId="9bbdb69f-69d0-4759-aa9b-5c090a2da237" providerId="ADAL" clId="{75007C29-7769-4478-8B81-0D492BB37662}" dt="2025-04-28T11:46:19.599" v="40" actId="47"/>
        <pc:sldMkLst>
          <pc:docMk/>
          <pc:sldMk cId="552854183" sldId="520"/>
        </pc:sldMkLst>
      </pc:sldChg>
      <pc:sldChg chg="del">
        <pc:chgData name="Dieter Beaven" userId="9bbdb69f-69d0-4759-aa9b-5c090a2da237" providerId="ADAL" clId="{75007C29-7769-4478-8B81-0D492BB37662}" dt="2025-04-28T11:46:19.974" v="41" actId="47"/>
        <pc:sldMkLst>
          <pc:docMk/>
          <pc:sldMk cId="4085786225" sldId="521"/>
        </pc:sldMkLst>
      </pc:sldChg>
      <pc:sldChg chg="del">
        <pc:chgData name="Dieter Beaven" userId="9bbdb69f-69d0-4759-aa9b-5c090a2da237" providerId="ADAL" clId="{75007C29-7769-4478-8B81-0D492BB37662}" dt="2025-04-28T11:46:20.255" v="42" actId="47"/>
        <pc:sldMkLst>
          <pc:docMk/>
          <pc:sldMk cId="3388251823" sldId="522"/>
        </pc:sldMkLst>
      </pc:sldChg>
      <pc:sldChg chg="del">
        <pc:chgData name="Dieter Beaven" userId="9bbdb69f-69d0-4759-aa9b-5c090a2da237" providerId="ADAL" clId="{75007C29-7769-4478-8B81-0D492BB37662}" dt="2025-04-28T11:46:20.568" v="43" actId="47"/>
        <pc:sldMkLst>
          <pc:docMk/>
          <pc:sldMk cId="2119668686" sldId="523"/>
        </pc:sldMkLst>
      </pc:sldChg>
      <pc:sldChg chg="del">
        <pc:chgData name="Dieter Beaven" userId="9bbdb69f-69d0-4759-aa9b-5c090a2da237" providerId="ADAL" clId="{75007C29-7769-4478-8B81-0D492BB37662}" dt="2025-04-28T11:46:20.615" v="44" actId="47"/>
        <pc:sldMkLst>
          <pc:docMk/>
          <pc:sldMk cId="3003572543" sldId="524"/>
        </pc:sldMkLst>
      </pc:sldChg>
      <pc:sldChg chg="del">
        <pc:chgData name="Dieter Beaven" userId="9bbdb69f-69d0-4759-aa9b-5c090a2da237" providerId="ADAL" clId="{75007C29-7769-4478-8B81-0D492BB37662}" dt="2025-04-28T11:46:20.834" v="45" actId="47"/>
        <pc:sldMkLst>
          <pc:docMk/>
          <pc:sldMk cId="1043338289" sldId="525"/>
        </pc:sldMkLst>
      </pc:sldChg>
      <pc:sldChg chg="del">
        <pc:chgData name="Dieter Beaven" userId="9bbdb69f-69d0-4759-aa9b-5c090a2da237" providerId="ADAL" clId="{75007C29-7769-4478-8B81-0D492BB37662}" dt="2025-04-28T11:46:21.224" v="46" actId="47"/>
        <pc:sldMkLst>
          <pc:docMk/>
          <pc:sldMk cId="614106908" sldId="526"/>
        </pc:sldMkLst>
      </pc:sldChg>
      <pc:sldChg chg="del">
        <pc:chgData name="Dieter Beaven" userId="9bbdb69f-69d0-4759-aa9b-5c090a2da237" providerId="ADAL" clId="{75007C29-7769-4478-8B81-0D492BB37662}" dt="2025-04-28T11:46:21.630" v="47" actId="47"/>
        <pc:sldMkLst>
          <pc:docMk/>
          <pc:sldMk cId="4043689342" sldId="527"/>
        </pc:sldMkLst>
      </pc:sldChg>
      <pc:sldChg chg="del">
        <pc:chgData name="Dieter Beaven" userId="9bbdb69f-69d0-4759-aa9b-5c090a2da237" providerId="ADAL" clId="{75007C29-7769-4478-8B81-0D492BB37662}" dt="2025-04-28T11:46:21.896" v="48" actId="47"/>
        <pc:sldMkLst>
          <pc:docMk/>
          <pc:sldMk cId="2010704142" sldId="528"/>
        </pc:sldMkLst>
      </pc:sldChg>
      <pc:sldChg chg="del">
        <pc:chgData name="Dieter Beaven" userId="9bbdb69f-69d0-4759-aa9b-5c090a2da237" providerId="ADAL" clId="{75007C29-7769-4478-8B81-0D492BB37662}" dt="2025-04-28T11:46:22.615" v="52" actId="47"/>
        <pc:sldMkLst>
          <pc:docMk/>
          <pc:sldMk cId="1184794428" sldId="529"/>
        </pc:sldMkLst>
      </pc:sldChg>
      <pc:sldChg chg="del">
        <pc:chgData name="Dieter Beaven" userId="9bbdb69f-69d0-4759-aa9b-5c090a2da237" providerId="ADAL" clId="{75007C29-7769-4478-8B81-0D492BB37662}" dt="2025-04-28T11:46:24.792" v="54" actId="47"/>
        <pc:sldMkLst>
          <pc:docMk/>
          <pc:sldMk cId="3589603480" sldId="530"/>
        </pc:sldMkLst>
      </pc:sldChg>
      <pc:sldChg chg="del">
        <pc:chgData name="Dieter Beaven" userId="9bbdb69f-69d0-4759-aa9b-5c090a2da237" providerId="ADAL" clId="{75007C29-7769-4478-8B81-0D492BB37662}" dt="2025-04-28T11:46:27.745" v="57" actId="47"/>
        <pc:sldMkLst>
          <pc:docMk/>
          <pc:sldMk cId="3491667478" sldId="531"/>
        </pc:sldMkLst>
      </pc:sldChg>
      <pc:sldChg chg="del">
        <pc:chgData name="Dieter Beaven" userId="9bbdb69f-69d0-4759-aa9b-5c090a2da237" providerId="ADAL" clId="{75007C29-7769-4478-8B81-0D492BB37662}" dt="2025-04-28T11:46:30.307" v="58" actId="47"/>
        <pc:sldMkLst>
          <pc:docMk/>
          <pc:sldMk cId="378222793" sldId="532"/>
        </pc:sldMkLst>
      </pc:sldChg>
      <pc:sldChg chg="del">
        <pc:chgData name="Dieter Beaven" userId="9bbdb69f-69d0-4759-aa9b-5c090a2da237" providerId="ADAL" clId="{75007C29-7769-4478-8B81-0D492BB37662}" dt="2025-04-28T11:46:34.526" v="59" actId="47"/>
        <pc:sldMkLst>
          <pc:docMk/>
          <pc:sldMk cId="2991884332" sldId="533"/>
        </pc:sldMkLst>
      </pc:sldChg>
      <pc:sldChg chg="del">
        <pc:chgData name="Dieter Beaven" userId="9bbdb69f-69d0-4759-aa9b-5c090a2da237" providerId="ADAL" clId="{75007C29-7769-4478-8B81-0D492BB37662}" dt="2025-04-28T11:46:38.510" v="63" actId="47"/>
        <pc:sldMkLst>
          <pc:docMk/>
          <pc:sldMk cId="2366794910" sldId="534"/>
        </pc:sldMkLst>
      </pc:sldChg>
      <pc:sldChg chg="del">
        <pc:chgData name="Dieter Beaven" userId="9bbdb69f-69d0-4759-aa9b-5c090a2da237" providerId="ADAL" clId="{75007C29-7769-4478-8B81-0D492BB37662}" dt="2025-04-28T11:46:22.990" v="53" actId="47"/>
        <pc:sldMkLst>
          <pc:docMk/>
          <pc:sldMk cId="2384745693" sldId="535"/>
        </pc:sldMkLst>
      </pc:sldChg>
      <pc:sldChg chg="del">
        <pc:chgData name="Dieter Beaven" userId="9bbdb69f-69d0-4759-aa9b-5c090a2da237" providerId="ADAL" clId="{75007C29-7769-4478-8B81-0D492BB37662}" dt="2025-04-28T11:46:35.807" v="60" actId="47"/>
        <pc:sldMkLst>
          <pc:docMk/>
          <pc:sldMk cId="3029685501" sldId="537"/>
        </pc:sldMkLst>
      </pc:sldChg>
      <pc:sldChg chg="del">
        <pc:chgData name="Dieter Beaven" userId="9bbdb69f-69d0-4759-aa9b-5c090a2da237" providerId="ADAL" clId="{75007C29-7769-4478-8B81-0D492BB37662}" dt="2025-04-28T11:46:26.276" v="55" actId="47"/>
        <pc:sldMkLst>
          <pc:docMk/>
          <pc:sldMk cId="1773958153" sldId="538"/>
        </pc:sldMkLst>
      </pc:sldChg>
      <pc:sldChg chg="del">
        <pc:chgData name="Dieter Beaven" userId="9bbdb69f-69d0-4759-aa9b-5c090a2da237" providerId="ADAL" clId="{75007C29-7769-4478-8B81-0D492BB37662}" dt="2025-04-28T11:46:36.869" v="61" actId="47"/>
        <pc:sldMkLst>
          <pc:docMk/>
          <pc:sldMk cId="292141481" sldId="539"/>
        </pc:sldMkLst>
      </pc:sldChg>
      <pc:sldChg chg="del">
        <pc:chgData name="Dieter Beaven" userId="9bbdb69f-69d0-4759-aa9b-5c090a2da237" providerId="ADAL" clId="{75007C29-7769-4478-8B81-0D492BB37662}" dt="2025-04-28T11:46:37.807" v="62" actId="47"/>
        <pc:sldMkLst>
          <pc:docMk/>
          <pc:sldMk cId="574890414" sldId="540"/>
        </pc:sldMkLst>
      </pc:sldChg>
      <pc:sldChg chg="del">
        <pc:chgData name="Dieter Beaven" userId="9bbdb69f-69d0-4759-aa9b-5c090a2da237" providerId="ADAL" clId="{75007C29-7769-4478-8B81-0D492BB37662}" dt="2025-04-28T11:46:27.120" v="56" actId="47"/>
        <pc:sldMkLst>
          <pc:docMk/>
          <pc:sldMk cId="1549002636" sldId="541"/>
        </pc:sldMkLst>
      </pc:sldChg>
      <pc:sldChg chg="addSp modSp mod">
        <pc:chgData name="Dieter Beaven" userId="9bbdb69f-69d0-4759-aa9b-5c090a2da237" providerId="ADAL" clId="{75007C29-7769-4478-8B81-0D492BB37662}" dt="2025-04-28T11:47:32.156" v="86" actId="1076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75007C29-7769-4478-8B81-0D492BB37662}" dt="2025-04-28T11:46:22.458" v="51" actId="47"/>
        <pc:sldMkLst>
          <pc:docMk/>
          <pc:sldMk cId="62576503" sldId="544"/>
        </pc:sldMkLst>
      </pc:sldChg>
      <pc:sldChg chg="modSp mod">
        <pc:chgData name="Dieter Beaven" userId="9bbdb69f-69d0-4759-aa9b-5c090a2da237" providerId="ADAL" clId="{75007C29-7769-4478-8B81-0D492BB37662}" dt="2025-04-28T11:45:31.273" v="2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5007C29-7769-4478-8B81-0D492BB37662}" dt="2025-04-28T11:45:31.273" v="2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Sp delSp modSp mod">
        <pc:chgData name="Dieter Beaven" userId="9bbdb69f-69d0-4759-aa9b-5c090a2da237" providerId="ADAL" clId="{75007C29-7769-4478-8B81-0D492BB37662}" dt="2025-04-28T11:47:27.469" v="84" actId="478"/>
        <pc:sldMkLst>
          <pc:docMk/>
          <pc:sldMk cId="3055658135" sldId="549"/>
        </pc:sldMkLst>
        <pc:spChg chg="mod">
          <ac:chgData name="Dieter Beaven" userId="9bbdb69f-69d0-4759-aa9b-5c090a2da237" providerId="ADAL" clId="{75007C29-7769-4478-8B81-0D492BB37662}" dt="2025-04-25T15:25:21.276" v="1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del">
        <pc:chgData name="Dieter Beaven" userId="9bbdb69f-69d0-4759-aa9b-5c090a2da237" providerId="ADAL" clId="{75007C29-7769-4478-8B81-0D492BB37662}" dt="2025-04-28T11:47:35.125" v="87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75007C29-7769-4478-8B81-0D492BB37662}" dt="2025-04-28T11:47:35.749" v="88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75007C29-7769-4478-8B81-0D492BB37662}" dt="2025-04-28T11:46:22.083" v="49" actId="47"/>
        <pc:sldMkLst>
          <pc:docMk/>
          <pc:sldMk cId="2975711913" sldId="553"/>
        </pc:sldMkLst>
      </pc:sldChg>
      <pc:sldChg chg="del">
        <pc:chgData name="Dieter Beaven" userId="9bbdb69f-69d0-4759-aa9b-5c090a2da237" providerId="ADAL" clId="{75007C29-7769-4478-8B81-0D492BB37662}" dt="2025-04-28T11:46:22.287" v="50" actId="47"/>
        <pc:sldMkLst>
          <pc:docMk/>
          <pc:sldMk cId="867903649" sldId="554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F2399-CD51-4C4C-BC34-03B9F40F9CF8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69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1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2: </a:t>
            </a:r>
            <a:r>
              <a:rPr lang="en-GB" dirty="0">
                <a:solidFill>
                  <a:schemeClr val="accent5"/>
                </a:solidFill>
              </a:rPr>
              <a:t>Quadratics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Solving Quadratics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Solving Quadratic Equations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84129" y="894206"/>
                <a:ext cx="43204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129" y="894206"/>
                <a:ext cx="432048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715210" y="1602092"/>
            <a:ext cx="5544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There are three ways of solving a quadratic equation.</a:t>
            </a:r>
          </a:p>
          <a:p>
            <a:r>
              <a:rPr lang="en-GB" dirty="0"/>
              <a:t>One is by </a:t>
            </a:r>
            <a:r>
              <a:rPr lang="en-GB" i="1" dirty="0"/>
              <a:t>completing the square</a:t>
            </a:r>
            <a:r>
              <a:rPr lang="en-GB" dirty="0"/>
              <a:t>, which we’ll do later.</a:t>
            </a:r>
          </a:p>
          <a:p>
            <a:r>
              <a:rPr lang="en-GB" dirty="0"/>
              <a:t>What are the other two ways?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7544" y="2780928"/>
            <a:ext cx="4921064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By factorisation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8515" y="3394799"/>
                <a:ext cx="27363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−6=0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=−6,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5" y="3394799"/>
                <a:ext cx="273630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572767" y="3407725"/>
                <a:ext cx="1815841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Put in form.</a:t>
                </a:r>
              </a:p>
              <a:p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/>
                  <a:t> with 0 on one side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767" y="3407725"/>
                <a:ext cx="1815841" cy="830997"/>
              </a:xfrm>
              <a:prstGeom prst="rect">
                <a:avLst/>
              </a:prstGeom>
              <a:blipFill>
                <a:blip r:embed="rId4"/>
                <a:stretch>
                  <a:fillRect l="-993" t="-714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32" idx="1"/>
          </p:cNvCxnSpPr>
          <p:nvPr/>
        </p:nvCxnSpPr>
        <p:spPr>
          <a:xfrm flipH="1" flipV="1">
            <a:off x="3059832" y="3645024"/>
            <a:ext cx="512935" cy="17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48145" y="4384778"/>
            <a:ext cx="1815841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Factorise. If the product of two things is 0, at least one must be 0.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2844800" y="4209143"/>
            <a:ext cx="503346" cy="59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67544" y="3179108"/>
            <a:ext cx="4921064" cy="2282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52120" y="2780928"/>
            <a:ext cx="3187080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Using the quadratic formula.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652120" y="3179108"/>
                <a:ext cx="3024336" cy="3175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=−6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−5±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25+24</m:t>
                              </m:r>
                            </m:e>
                          </m:ra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−5±7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−6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3179108"/>
                <a:ext cx="3024336" cy="3175741"/>
              </a:xfrm>
              <a:prstGeom prst="rect">
                <a:avLst/>
              </a:prstGeom>
              <a:blipFill>
                <a:blip r:embed="rId5"/>
                <a:stretch>
                  <a:fillRect l="-1613" t="-11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5628726" y="3179107"/>
            <a:ext cx="3210474" cy="31757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78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8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>
                  <a:latin typeface="+mj-lt"/>
                </a:rPr>
                <a:t>1</a:t>
              </a:r>
              <a:r>
                <a:rPr lang="en-GB" sz="3200" dirty="0">
                  <a:latin typeface="+mj-lt"/>
                </a:rPr>
                <a:t> :: Solving Quadratic Equations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687964" y="1236174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subject only appears once however, it might be easier not to expand out/factorise: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04188" y="1956254"/>
                <a:ext cx="2808312" cy="1100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−1=±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=1±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br>
                  <a:rPr lang="en-GB" b="0" dirty="0"/>
                </a:br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188" y="1956254"/>
                <a:ext cx="2808312" cy="1100879"/>
              </a:xfrm>
              <a:prstGeom prst="rect">
                <a:avLst/>
              </a:prstGeom>
              <a:blipFill>
                <a:blip r:embed="rId2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28524" y="1956254"/>
                <a:ext cx="3096344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If you can’t see why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± </m:t>
                    </m:r>
                  </m:oMath>
                </a14:m>
                <a:r>
                  <a:rPr lang="en-GB" sz="1400" dirty="0"/>
                  <a:t> is required, think about the solutions to: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1400" dirty="0"/>
                  <a:t>, 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1400" dirty="0"/>
                  <a:t> as well! </a:t>
                </a:r>
              </a:p>
              <a:p>
                <a:r>
                  <a:rPr lang="en-GB" sz="1400" dirty="0"/>
                  <a:t>So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=±2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524" y="1956254"/>
                <a:ext cx="3096344" cy="954107"/>
              </a:xfrm>
              <a:prstGeom prst="rect">
                <a:avLst/>
              </a:prstGeom>
              <a:blipFill>
                <a:blip r:embed="rId3"/>
                <a:stretch>
                  <a:fillRect l="-195" b="-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008444" y="2433308"/>
            <a:ext cx="720080" cy="7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1932" y="3582302"/>
                <a:ext cx="770485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When we have an expression like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GB" dirty="0"/>
                  <a:t>, we say it is “quadratic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”. In trigonometry you will have to solve equations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GB" dirty="0"/>
                  <a:t>. We say that the expression is “quadratic 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dirty="0"/>
                  <a:t>”. </a:t>
                </a:r>
              </a:p>
              <a:p>
                <a:r>
                  <a:rPr lang="en-GB" dirty="0"/>
                  <a:t>Either use a suitable substitution so that you have a ‘normal’ quadratic, or go straight for the factorisation if you’re feeling more confident (recommended!).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" y="3582302"/>
                <a:ext cx="7704856" cy="1477328"/>
              </a:xfrm>
              <a:prstGeom prst="rect">
                <a:avLst/>
              </a:prstGeom>
              <a:blipFill>
                <a:blip r:embed="rId4"/>
                <a:stretch>
                  <a:fillRect l="-713" t="-247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91932" y="3212970"/>
            <a:ext cx="2520280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Quadratics ‘in disguise’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6537" y="713684"/>
            <a:ext cx="2952328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Solving without factorising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912753" y="5059630"/>
                <a:ext cx="3456384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Solve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−6</m:t>
                    </m:r>
                    <m:rad>
                      <m:radPr>
                        <m:degHide m:val="o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+8=0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753" y="5059630"/>
                <a:ext cx="3456384" cy="465769"/>
              </a:xfrm>
              <a:prstGeom prst="rect">
                <a:avLst/>
              </a:prstGeom>
              <a:blipFill>
                <a:blip r:embed="rId5"/>
                <a:stretch>
                  <a:fillRect l="-2822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5874" y="5380256"/>
                <a:ext cx="3691384" cy="1483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GB" dirty="0"/>
                  <a:t>, 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+8=0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    →   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=2, 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4" y="5380256"/>
                <a:ext cx="3691384" cy="1483483"/>
              </a:xfrm>
              <a:prstGeom prst="rect">
                <a:avLst/>
              </a:prstGeom>
              <a:blipFill>
                <a:blip r:embed="rId6"/>
                <a:stretch>
                  <a:fillRect l="-1488" t="-20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23429" y="5747624"/>
                <a:ext cx="2667620" cy="929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429" y="5747624"/>
                <a:ext cx="2667620" cy="9294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3" idx="2"/>
          </p:cNvCxnSpPr>
          <p:nvPr/>
        </p:nvCxnSpPr>
        <p:spPr>
          <a:xfrm flipH="1">
            <a:off x="3846286" y="5525399"/>
            <a:ext cx="794659" cy="49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4640945" y="5525399"/>
            <a:ext cx="1498598" cy="599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1206920">
            <a:off x="4920343" y="5890878"/>
            <a:ext cx="131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unchanged</a:t>
            </a:r>
          </a:p>
        </p:txBody>
      </p:sp>
      <p:sp>
        <p:nvSpPr>
          <p:cNvPr id="24" name="TextBox 23"/>
          <p:cNvSpPr txBox="1"/>
          <p:nvPr/>
        </p:nvSpPr>
        <p:spPr>
          <a:xfrm rot="19609058">
            <a:off x="3733322" y="5673362"/>
            <a:ext cx="1317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substitution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44229" y="5602514"/>
            <a:ext cx="2536914" cy="10931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32409" y="5457371"/>
            <a:ext cx="3554219" cy="1320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77143" y="2307771"/>
            <a:ext cx="2536914" cy="699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0361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3" grpId="0"/>
      <p:bldP spid="14" grpId="0"/>
      <p:bldP spid="15" grpId="0"/>
      <p:bldP spid="21" grpId="0"/>
      <p:bldP spid="24" grpId="0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355" y="876611"/>
                <a:ext cx="3618765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GB" dirty="0"/>
                  <a:t> using factorisation.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55" y="876611"/>
                <a:ext cx="3618765" cy="646331"/>
              </a:xfrm>
              <a:prstGeom prst="rect">
                <a:avLst/>
              </a:prstGeom>
              <a:blipFill>
                <a:blip r:embed="rId2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1560" y="1556792"/>
                <a:ext cx="28803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+9=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=−4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2880320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80285" y="2993872"/>
                <a:ext cx="4236984" cy="3724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285" y="2993872"/>
                <a:ext cx="4236984" cy="372410"/>
              </a:xfrm>
              <a:prstGeom prst="rect">
                <a:avLst/>
              </a:prstGeom>
              <a:blipFill>
                <a:blip r:embed="rId4"/>
                <a:stretch>
                  <a:fillRect b="-470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41232" y="3471402"/>
                <a:ext cx="3707231" cy="2148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sz="1600" dirty="0"/>
                  <a:t>The latter gives no solution because the square root of a number can’t give a negative number.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232" y="3471402"/>
                <a:ext cx="3707231" cy="2148280"/>
              </a:xfrm>
              <a:prstGeom prst="rect">
                <a:avLst/>
              </a:prstGeom>
              <a:blipFill>
                <a:blip r:embed="rId5"/>
                <a:stretch>
                  <a:fillRect l="-987" b="-25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54470" y="892495"/>
                <a:ext cx="3618765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70" y="892495"/>
                <a:ext cx="3618765" cy="369332"/>
              </a:xfrm>
              <a:prstGeom prst="rect">
                <a:avLst/>
              </a:prstGeom>
              <a:blipFill>
                <a:blip r:embed="rId6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85189" y="1354962"/>
                <a:ext cx="2880320" cy="1241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+1=±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=−1±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189" y="1354962"/>
                <a:ext cx="2880320" cy="12413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6046" y="2996952"/>
                <a:ext cx="3618765" cy="38997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Solve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46" y="2996952"/>
                <a:ext cx="3618765" cy="389979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5507" y="3517476"/>
                <a:ext cx="3534321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Squaring both sides: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+3=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+3=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+6=0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</m:e>
                      </m:d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b="1" dirty="0"/>
                  <a:t>However</a:t>
                </a:r>
                <a:r>
                  <a:rPr lang="en-GB" sz="1600" dirty="0"/>
                  <a:t>, squaring both sides of an equation </a:t>
                </a:r>
                <a:r>
                  <a:rPr lang="en-GB" sz="1600" b="1" dirty="0"/>
                  <a:t>can generate false solutions</a:t>
                </a:r>
                <a:r>
                  <a:rPr lang="en-GB" sz="1600" dirty="0"/>
                  <a:t>. e.g. 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GB" sz="1600" dirty="0"/>
                  <a:t>, squaring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1600" dirty="0"/>
                  <a:t>, which falsely creates the extra solution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600" dirty="0"/>
                  <a:t>! We therefore need to check by substituting into the original equation, where we find only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GB" sz="1600" dirty="0"/>
                  <a:t> works.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7" y="3517476"/>
                <a:ext cx="3534321" cy="3293209"/>
              </a:xfrm>
              <a:prstGeom prst="rect">
                <a:avLst/>
              </a:prstGeom>
              <a:blipFill>
                <a:blip r:embed="rId9"/>
                <a:stretch>
                  <a:fillRect l="-862" t="-556" b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95355" y="3404656"/>
            <a:ext cx="3609456" cy="33367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0128" y="1282304"/>
            <a:ext cx="3632430" cy="14173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5355" y="1540079"/>
            <a:ext cx="3641213" cy="11595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69060" y="3382834"/>
            <a:ext cx="4248209" cy="21825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7504" y="876611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83007" y="876611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7557" y="3006459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22487" y="2993872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297465" y="5859801"/>
                <a:ext cx="3595015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Calculator method:</a:t>
                </a:r>
              </a:p>
              <a:p>
                <a:r>
                  <a:rPr lang="en-GB" sz="1200" dirty="0"/>
                  <a:t>The ‘equation’ mode on your calculator will solve quadratics in the form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200" dirty="0"/>
                  <a:t>. When you’re asked for the ‘order’, use 2 (we’ll see why later).</a:t>
                </a: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465" y="5859801"/>
                <a:ext cx="3595015" cy="830997"/>
              </a:xfrm>
              <a:prstGeom prst="rect">
                <a:avLst/>
              </a:prstGeom>
              <a:blipFill>
                <a:blip r:embed="rId10"/>
                <a:stretch>
                  <a:fillRect r="-673" b="-2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0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4563" y="2518859"/>
            <a:ext cx="257798" cy="2481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19" name="Picture 1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95" y="2420888"/>
            <a:ext cx="7632848" cy="193687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54057" y="2990177"/>
                <a:ext cx="2902857" cy="3428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−6±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36+8</m:t>
                              </m:r>
                            </m:e>
                          </m:ra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ra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Since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ra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057" y="2990177"/>
                <a:ext cx="2902857" cy="3428887"/>
              </a:xfrm>
              <a:prstGeom prst="rect">
                <a:avLst/>
              </a:prstGeom>
              <a:blipFill>
                <a:blip r:embed="rId4"/>
                <a:stretch>
                  <a:fillRect l="-1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5724128" y="3278210"/>
            <a:ext cx="546043" cy="79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222089" y="3073512"/>
            <a:ext cx="2631626" cy="33082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  <a:r>
              <a:rPr lang="en-GB" sz="2800" dirty="0" err="1"/>
              <a:t>i</a:t>
            </a:r>
            <a:endParaRPr lang="en-GB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53462" y="4727637"/>
                <a:ext cx="3670466" cy="1521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(ii)(a)</a:t>
                </a:r>
              </a:p>
              <a:p>
                <a:r>
                  <a:rPr lang="en-GB" dirty="0"/>
                  <a:t>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rad>
                  </m:oMath>
                </a14:m>
                <a:r>
                  <a:rPr lang="en-GB" dirty="0"/>
                  <a:t>, thus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−2+10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−22=0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  →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(ii)(b):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=2±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62" y="4727637"/>
                <a:ext cx="3670466" cy="1521763"/>
              </a:xfrm>
              <a:prstGeom prst="rect">
                <a:avLst/>
              </a:prstGeom>
              <a:blipFill>
                <a:blip r:embed="rId5"/>
                <a:stretch>
                  <a:fillRect l="-1495" t="-2410" b="-6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07400" y="4583304"/>
            <a:ext cx="4264599" cy="12763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ii(a)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07400" y="5859632"/>
            <a:ext cx="4264599" cy="6237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ii(b)</a:t>
            </a:r>
          </a:p>
        </p:txBody>
      </p:sp>
    </p:spTree>
    <p:extLst>
      <p:ext uri="{BB962C8B-B14F-4D97-AF65-F5344CB8AC3E}">
        <p14:creationId xmlns:p14="http://schemas.microsoft.com/office/powerpoint/2010/main" val="14150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</a:t>
            </a:r>
            <a:r>
              <a:rPr lang="en-GB" sz="2400"/>
              <a:t>Year 1/</a:t>
            </a:r>
            <a:r>
              <a:rPr lang="en-GB" sz="2400" dirty="0"/>
              <a:t>AS</a:t>
            </a:r>
          </a:p>
          <a:p>
            <a:r>
              <a:rPr lang="en-GB" sz="2400" dirty="0"/>
              <a:t>Pages 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3C748D6-4C08-8D4D-6D25-59E896C1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36712"/>
            <a:ext cx="68484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AFE9F-D194-6B96-17D2-F7F4FDE05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419091-EAFD-7FE5-47E3-EBA1B10FEE36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601EB7F-6EF0-D72C-8DC9-4877D74B05C2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91DA11-7517-686C-5883-466C1060E11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691E27E-79EB-D451-BF96-18AF89A3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65" y="764704"/>
            <a:ext cx="770572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D62C467-5063-12AD-CC42-00129F89B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2" y="1340768"/>
            <a:ext cx="4476750" cy="398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65064-91FB-7BD0-A6E6-25492AD84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1310746"/>
            <a:ext cx="47720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61762</TotalTime>
  <Words>787</Words>
  <Application>Microsoft Office PowerPoint</Application>
  <PresentationFormat>On-screen Show (4:3)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P1 Chapter 2: Quadratics  Solving Quadratics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2025-06-23T12:50:36Z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