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547" r:id="rId5"/>
    <p:sldId id="656" r:id="rId6"/>
    <p:sldId id="653" r:id="rId7"/>
    <p:sldId id="654" r:id="rId8"/>
    <p:sldId id="549" r:id="rId9"/>
    <p:sldId id="543" r:id="rId10"/>
    <p:sldId id="550" r:id="rId11"/>
    <p:sldId id="54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12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128" y="11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A69EA40C-E578-448F-BF42-6E8B8B0EBB3C}"/>
    <pc:docChg chg="modSld">
      <pc:chgData name="Dieter Beaven" userId="9bbdb69f-69d0-4759-aa9b-5c090a2da237" providerId="ADAL" clId="{A69EA40C-E578-448F-BF42-6E8B8B0EBB3C}" dt="2025-05-13T13:18:13.330" v="25" actId="20577"/>
      <pc:docMkLst>
        <pc:docMk/>
      </pc:docMkLst>
      <pc:sldChg chg="modSp mod">
        <pc:chgData name="Dieter Beaven" userId="9bbdb69f-69d0-4759-aa9b-5c090a2da237" providerId="ADAL" clId="{A69EA40C-E578-448F-BF42-6E8B8B0EBB3C}" dt="2025-05-13T13:18:06.331" v="23" actId="20577"/>
        <pc:sldMkLst>
          <pc:docMk/>
          <pc:sldMk cId="3991975165" sldId="547"/>
        </pc:sldMkLst>
        <pc:spChg chg="mod">
          <ac:chgData name="Dieter Beaven" userId="9bbdb69f-69d0-4759-aa9b-5c090a2da237" providerId="ADAL" clId="{A69EA40C-E578-448F-BF42-6E8B8B0EBB3C}" dt="2025-05-13T13:18:06.331" v="23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A69EA40C-E578-448F-BF42-6E8B8B0EBB3C}" dt="2025-05-13T13:18:13.330" v="25" actId="20577"/>
        <pc:sldMkLst>
          <pc:docMk/>
          <pc:sldMk cId="3055658135" sldId="549"/>
        </pc:sldMkLst>
        <pc:spChg chg="mod">
          <ac:chgData name="Dieter Beaven" userId="9bbdb69f-69d0-4759-aa9b-5c090a2da237" providerId="ADAL" clId="{A69EA40C-E578-448F-BF42-6E8B8B0EBB3C}" dt="2025-05-13T13:18:13.330" v="25" actId="20577"/>
          <ac:spMkLst>
            <pc:docMk/>
            <pc:sldMk cId="3055658135" sldId="549"/>
            <ac:spMk id="5" creationId="{00000000-0000-0000-0000-000000000000}"/>
          </ac:spMkLst>
        </pc:spChg>
      </pc:sldChg>
    </pc:docChg>
  </pc:docChgLst>
  <pc:docChgLst>
    <pc:chgData name="Dieter Beaven" userId="9bbdb69f-69d0-4759-aa9b-5c090a2da237" providerId="ADAL" clId="{E660B6C7-BFA5-4865-B8BE-A9753879AC3B}"/>
    <pc:docChg chg="modSld">
      <pc:chgData name="Dieter Beaven" userId="9bbdb69f-69d0-4759-aa9b-5c090a2da237" providerId="ADAL" clId="{E660B6C7-BFA5-4865-B8BE-A9753879AC3B}" dt="2025-04-25T15:27:54.574" v="3" actId="20577"/>
      <pc:docMkLst>
        <pc:docMk/>
      </pc:docMkLst>
      <pc:sldChg chg="modSp mod">
        <pc:chgData name="Dieter Beaven" userId="9bbdb69f-69d0-4759-aa9b-5c090a2da237" providerId="ADAL" clId="{E660B6C7-BFA5-4865-B8BE-A9753879AC3B}" dt="2025-04-25T15:27:48.231" v="0" actId="20577"/>
        <pc:sldMkLst>
          <pc:docMk/>
          <pc:sldMk cId="3991975165" sldId="547"/>
        </pc:sldMkLst>
        <pc:spChg chg="mod">
          <ac:chgData name="Dieter Beaven" userId="9bbdb69f-69d0-4759-aa9b-5c090a2da237" providerId="ADAL" clId="{E660B6C7-BFA5-4865-B8BE-A9753879AC3B}" dt="2025-04-25T15:27:48.231" v="0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E660B6C7-BFA5-4865-B8BE-A9753879AC3B}" dt="2025-04-25T15:27:54.574" v="3" actId="20577"/>
        <pc:sldMkLst>
          <pc:docMk/>
          <pc:sldMk cId="3055658135" sldId="549"/>
        </pc:sldMkLst>
        <pc:spChg chg="mod">
          <ac:chgData name="Dieter Beaven" userId="9bbdb69f-69d0-4759-aa9b-5c090a2da237" providerId="ADAL" clId="{E660B6C7-BFA5-4865-B8BE-A9753879AC3B}" dt="2025-04-25T15:27:54.574" v="3" actId="20577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E660B6C7-BFA5-4865-B8BE-A9753879AC3B}" dt="2025-04-25T15:27:52.215" v="2" actId="20577"/>
          <ac:spMkLst>
            <pc:docMk/>
            <pc:sldMk cId="3055658135" sldId="549"/>
            <ac:spMk id="5" creationId="{00000000-0000-0000-0000-000000000000}"/>
          </ac:spMkLst>
        </pc:spChg>
      </pc:sldChg>
    </pc:docChg>
  </pc:docChgLst>
  <pc:docChgLst>
    <pc:chgData name="Dieter Beaven" userId="9bbdb69f-69d0-4759-aa9b-5c090a2da237" providerId="ADAL" clId="{3736D5E5-739F-49F8-8648-95658EB5771D}"/>
    <pc:docChg chg="undo custSel delSld modSld">
      <pc:chgData name="Dieter Beaven" userId="9bbdb69f-69d0-4759-aa9b-5c090a2da237" providerId="ADAL" clId="{3736D5E5-739F-49F8-8648-95658EB5771D}" dt="2024-09-20T16:27:38.428" v="45" actId="20577"/>
      <pc:docMkLst>
        <pc:docMk/>
      </pc:docMkLst>
      <pc:sldChg chg="modSp">
        <pc:chgData name="Dieter Beaven" userId="9bbdb69f-69d0-4759-aa9b-5c090a2da237" providerId="ADAL" clId="{3736D5E5-739F-49F8-8648-95658EB5771D}" dt="2024-09-20T16:27:38.428" v="45" actId="2057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3736D5E5-739F-49F8-8648-95658EB5771D}" dt="2024-09-17T16:12:19.708" v="5" actId="47"/>
        <pc:sldMkLst>
          <pc:docMk/>
          <pc:sldMk cId="2097919484" sldId="503"/>
        </pc:sldMkLst>
      </pc:sldChg>
      <pc:sldChg chg="addSp delSp modSp mod addAnim delAnim">
        <pc:chgData name="Dieter Beaven" userId="9bbdb69f-69d0-4759-aa9b-5c090a2da237" providerId="ADAL" clId="{3736D5E5-739F-49F8-8648-95658EB5771D}" dt="2024-09-20T16:26:58.661" v="27" actId="1076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3736D5E5-739F-49F8-8648-95658EB5771D}" dt="2024-09-17T16:12:18.145" v="1" actId="47"/>
        <pc:sldMkLst>
          <pc:docMk/>
          <pc:sldMk cId="3587264838" sldId="515"/>
        </pc:sldMkLst>
      </pc:sldChg>
      <pc:sldChg chg="del">
        <pc:chgData name="Dieter Beaven" userId="9bbdb69f-69d0-4759-aa9b-5c090a2da237" providerId="ADAL" clId="{3736D5E5-739F-49F8-8648-95658EB5771D}" dt="2024-09-17T16:12:18.486" v="2" actId="47"/>
        <pc:sldMkLst>
          <pc:docMk/>
          <pc:sldMk cId="1162890895" sldId="516"/>
        </pc:sldMkLst>
      </pc:sldChg>
      <pc:sldChg chg="del">
        <pc:chgData name="Dieter Beaven" userId="9bbdb69f-69d0-4759-aa9b-5c090a2da237" providerId="ADAL" clId="{3736D5E5-739F-49F8-8648-95658EB5771D}" dt="2024-09-17T16:12:19.107" v="3" actId="47"/>
        <pc:sldMkLst>
          <pc:docMk/>
          <pc:sldMk cId="2008796709" sldId="517"/>
        </pc:sldMkLst>
      </pc:sldChg>
      <pc:sldChg chg="del">
        <pc:chgData name="Dieter Beaven" userId="9bbdb69f-69d0-4759-aa9b-5c090a2da237" providerId="ADAL" clId="{3736D5E5-739F-49F8-8648-95658EB5771D}" dt="2024-09-17T16:12:19.696" v="4" actId="47"/>
        <pc:sldMkLst>
          <pc:docMk/>
          <pc:sldMk cId="3124780132" sldId="518"/>
        </pc:sldMkLst>
      </pc:sldChg>
      <pc:sldChg chg="del">
        <pc:chgData name="Dieter Beaven" userId="9bbdb69f-69d0-4759-aa9b-5c090a2da237" providerId="ADAL" clId="{3736D5E5-739F-49F8-8648-95658EB5771D}" dt="2024-09-17T16:12:20.787" v="7" actId="47"/>
        <pc:sldMkLst>
          <pc:docMk/>
          <pc:sldMk cId="3312647161" sldId="519"/>
        </pc:sldMkLst>
      </pc:sldChg>
      <pc:sldChg chg="del">
        <pc:chgData name="Dieter Beaven" userId="9bbdb69f-69d0-4759-aa9b-5c090a2da237" providerId="ADAL" clId="{3736D5E5-739F-49F8-8648-95658EB5771D}" dt="2024-09-17T16:12:21.247" v="8" actId="47"/>
        <pc:sldMkLst>
          <pc:docMk/>
          <pc:sldMk cId="3196817432" sldId="520"/>
        </pc:sldMkLst>
      </pc:sldChg>
      <pc:sldChg chg="del">
        <pc:chgData name="Dieter Beaven" userId="9bbdb69f-69d0-4759-aa9b-5c090a2da237" providerId="ADAL" clId="{3736D5E5-739F-49F8-8648-95658EB5771D}" dt="2024-09-17T16:12:21.260" v="9" actId="47"/>
        <pc:sldMkLst>
          <pc:docMk/>
          <pc:sldMk cId="216391128" sldId="521"/>
        </pc:sldMkLst>
      </pc:sldChg>
      <pc:sldChg chg="del">
        <pc:chgData name="Dieter Beaven" userId="9bbdb69f-69d0-4759-aa9b-5c090a2da237" providerId="ADAL" clId="{3736D5E5-739F-49F8-8648-95658EB5771D}" dt="2024-09-17T16:12:23.138" v="11" actId="47"/>
        <pc:sldMkLst>
          <pc:docMk/>
          <pc:sldMk cId="3052028698" sldId="522"/>
        </pc:sldMkLst>
      </pc:sldChg>
      <pc:sldChg chg="del">
        <pc:chgData name="Dieter Beaven" userId="9bbdb69f-69d0-4759-aa9b-5c090a2da237" providerId="ADAL" clId="{3736D5E5-739F-49F8-8648-95658EB5771D}" dt="2024-09-17T16:12:24.348" v="12" actId="47"/>
        <pc:sldMkLst>
          <pc:docMk/>
          <pc:sldMk cId="623853206" sldId="523"/>
        </pc:sldMkLst>
      </pc:sldChg>
      <pc:sldChg chg="del">
        <pc:chgData name="Dieter Beaven" userId="9bbdb69f-69d0-4759-aa9b-5c090a2da237" providerId="ADAL" clId="{3736D5E5-739F-49F8-8648-95658EB5771D}" dt="2024-09-17T16:12:25.073" v="13" actId="47"/>
        <pc:sldMkLst>
          <pc:docMk/>
          <pc:sldMk cId="280797512" sldId="524"/>
        </pc:sldMkLst>
      </pc:sldChg>
      <pc:sldChg chg="addSp modSp mod">
        <pc:chgData name="Dieter Beaven" userId="9bbdb69f-69d0-4759-aa9b-5c090a2da237" providerId="ADAL" clId="{3736D5E5-739F-49F8-8648-95658EB5771D}" dt="2024-09-20T16:25:21.649" v="17" actId="1035"/>
        <pc:sldMkLst>
          <pc:docMk/>
          <pc:sldMk cId="3896053727" sldId="543"/>
        </pc:sldMkLst>
      </pc:sldChg>
      <pc:sldChg chg="del">
        <pc:chgData name="Dieter Beaven" userId="9bbdb69f-69d0-4759-aa9b-5c090a2da237" providerId="ADAL" clId="{3736D5E5-739F-49F8-8648-95658EB5771D}" dt="2024-09-20T16:25:25.114" v="18" actId="47"/>
        <pc:sldMkLst>
          <pc:docMk/>
          <pc:sldMk cId="446446822" sldId="544"/>
        </pc:sldMkLst>
      </pc:sldChg>
      <pc:sldChg chg="addSp modSp mod">
        <pc:chgData name="Dieter Beaven" userId="9bbdb69f-69d0-4759-aa9b-5c090a2da237" providerId="ADAL" clId="{3736D5E5-739F-49F8-8648-95658EB5771D}" dt="2024-09-20T16:26:14.209" v="20" actId="1076"/>
        <pc:sldMkLst>
          <pc:docMk/>
          <pc:sldMk cId="3458699803" sldId="545"/>
        </pc:sldMkLst>
      </pc:sldChg>
      <pc:sldChg chg="del">
        <pc:chgData name="Dieter Beaven" userId="9bbdb69f-69d0-4759-aa9b-5c090a2da237" providerId="ADAL" clId="{3736D5E5-739F-49F8-8648-95658EB5771D}" dt="2024-09-17T16:12:17.231" v="0" actId="47"/>
        <pc:sldMkLst>
          <pc:docMk/>
          <pc:sldMk cId="4071243651" sldId="548"/>
        </pc:sldMkLst>
      </pc:sldChg>
      <pc:sldChg chg="del">
        <pc:chgData name="Dieter Beaven" userId="9bbdb69f-69d0-4759-aa9b-5c090a2da237" providerId="ADAL" clId="{3736D5E5-739F-49F8-8648-95658EB5771D}" dt="2024-09-17T16:12:20.028" v="6" actId="47"/>
        <pc:sldMkLst>
          <pc:docMk/>
          <pc:sldMk cId="4190994049" sldId="550"/>
        </pc:sldMkLst>
      </pc:sldChg>
      <pc:sldChg chg="del">
        <pc:chgData name="Dieter Beaven" userId="9bbdb69f-69d0-4759-aa9b-5c090a2da237" providerId="ADAL" clId="{3736D5E5-739F-49F8-8648-95658EB5771D}" dt="2024-09-17T16:12:21.650" v="10" actId="4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0AEC3473-E61A-4B6A-AFD5-2F179A8DE15E}"/>
    <pc:docChg chg="undo custSel delSld modSld">
      <pc:chgData name="Dieter Beaven" userId="9bbdb69f-69d0-4759-aa9b-5c090a2da237" providerId="ADAL" clId="{0AEC3473-E61A-4B6A-AFD5-2F179A8DE15E}" dt="2025-06-20T14:39:52.606" v="12" actId="47"/>
      <pc:docMkLst>
        <pc:docMk/>
      </pc:docMkLst>
      <pc:sldChg chg="addSp mod">
        <pc:chgData name="Dieter Beaven" userId="9bbdb69f-69d0-4759-aa9b-5c090a2da237" providerId="ADAL" clId="{0AEC3473-E61A-4B6A-AFD5-2F179A8DE15E}" dt="2025-06-18T15:09:52.441" v="0" actId="22"/>
        <pc:sldMkLst>
          <pc:docMk/>
          <pc:sldMk cId="3896053727" sldId="543"/>
        </pc:sldMkLst>
        <pc:picChg chg="add">
          <ac:chgData name="Dieter Beaven" userId="9bbdb69f-69d0-4759-aa9b-5c090a2da237" providerId="ADAL" clId="{0AEC3473-E61A-4B6A-AFD5-2F179A8DE15E}" dt="2025-06-18T15:09:52.441" v="0" actId="22"/>
          <ac:picMkLst>
            <pc:docMk/>
            <pc:sldMk cId="3896053727" sldId="543"/>
            <ac:picMk id="6" creationId="{B8D7B12E-88B9-2F48-FD7E-08BFFE3E0F25}"/>
          </ac:picMkLst>
        </pc:picChg>
      </pc:sldChg>
      <pc:sldChg chg="addSp modSp mod">
        <pc:chgData name="Dieter Beaven" userId="9bbdb69f-69d0-4759-aa9b-5c090a2da237" providerId="ADAL" clId="{0AEC3473-E61A-4B6A-AFD5-2F179A8DE15E}" dt="2025-06-20T14:39:47.606" v="11" actId="1036"/>
        <pc:sldMkLst>
          <pc:docMk/>
          <pc:sldMk cId="3458699803" sldId="545"/>
        </pc:sldMkLst>
        <pc:picChg chg="add mod">
          <ac:chgData name="Dieter Beaven" userId="9bbdb69f-69d0-4759-aa9b-5c090a2da237" providerId="ADAL" clId="{0AEC3473-E61A-4B6A-AFD5-2F179A8DE15E}" dt="2025-06-20T14:39:47.606" v="11" actId="1036"/>
          <ac:picMkLst>
            <pc:docMk/>
            <pc:sldMk cId="3458699803" sldId="545"/>
            <ac:picMk id="6" creationId="{CE24A8D8-24DD-608D-9034-CD37A70CA0D2}"/>
          </ac:picMkLst>
        </pc:picChg>
      </pc:sldChg>
      <pc:sldChg chg="addSp modSp mod">
        <pc:chgData name="Dieter Beaven" userId="9bbdb69f-69d0-4759-aa9b-5c090a2da237" providerId="ADAL" clId="{0AEC3473-E61A-4B6A-AFD5-2F179A8DE15E}" dt="2025-06-18T15:11:26.134" v="5" actId="1037"/>
        <pc:sldMkLst>
          <pc:docMk/>
          <pc:sldMk cId="4091202299" sldId="550"/>
        </pc:sldMkLst>
        <pc:picChg chg="add mod">
          <ac:chgData name="Dieter Beaven" userId="9bbdb69f-69d0-4759-aa9b-5c090a2da237" providerId="ADAL" clId="{0AEC3473-E61A-4B6A-AFD5-2F179A8DE15E}" dt="2025-06-18T15:11:26.134" v="5" actId="1037"/>
          <ac:picMkLst>
            <pc:docMk/>
            <pc:sldMk cId="4091202299" sldId="550"/>
            <ac:picMk id="6" creationId="{75B68DB7-0C9C-8471-2AA5-A919B2C2FC14}"/>
          </ac:picMkLst>
        </pc:picChg>
      </pc:sldChg>
      <pc:sldChg chg="del">
        <pc:chgData name="Dieter Beaven" userId="9bbdb69f-69d0-4759-aa9b-5c090a2da237" providerId="ADAL" clId="{0AEC3473-E61A-4B6A-AFD5-2F179A8DE15E}" dt="2025-06-18T15:10:01.440" v="1" actId="47"/>
        <pc:sldMkLst>
          <pc:docMk/>
          <pc:sldMk cId="3826585799" sldId="551"/>
        </pc:sldMkLst>
      </pc:sldChg>
      <pc:sldChg chg="del">
        <pc:chgData name="Dieter Beaven" userId="9bbdb69f-69d0-4759-aa9b-5c090a2da237" providerId="ADAL" clId="{0AEC3473-E61A-4B6A-AFD5-2F179A8DE15E}" dt="2025-06-20T14:39:52.606" v="12" actId="47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5B445FCB-0D8E-43EF-8EC4-4FEA0B38C423}"/>
    <pc:docChg chg="addSld modSld">
      <pc:chgData name="Dieter Beaven" userId="9bbdb69f-69d0-4759-aa9b-5c090a2da237" providerId="ADAL" clId="{5B445FCB-0D8E-43EF-8EC4-4FEA0B38C423}" dt="2025-05-13T13:10:14.562" v="28" actId="20577"/>
      <pc:docMkLst>
        <pc:docMk/>
      </pc:docMkLst>
      <pc:sldChg chg="modSp mod">
        <pc:chgData name="Dieter Beaven" userId="9bbdb69f-69d0-4759-aa9b-5c090a2da237" providerId="ADAL" clId="{5B445FCB-0D8E-43EF-8EC4-4FEA0B38C423}" dt="2025-04-29T12:05:58.100" v="2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5B445FCB-0D8E-43EF-8EC4-4FEA0B38C423}" dt="2025-04-29T12:05:58.100" v="22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5B445FCB-0D8E-43EF-8EC4-4FEA0B38C423}" dt="2025-04-29T12:06:17.051" v="23" actId="20577"/>
        <pc:sldMkLst>
          <pc:docMk/>
          <pc:sldMk cId="3055658135" sldId="549"/>
        </pc:sldMkLst>
        <pc:spChg chg="mod">
          <ac:chgData name="Dieter Beaven" userId="9bbdb69f-69d0-4759-aa9b-5c090a2da237" providerId="ADAL" clId="{5B445FCB-0D8E-43EF-8EC4-4FEA0B38C423}" dt="2025-04-29T12:06:17.051" v="23" actId="20577"/>
          <ac:spMkLst>
            <pc:docMk/>
            <pc:sldMk cId="3055658135" sldId="549"/>
            <ac:spMk id="5" creationId="{00000000-0000-0000-0000-000000000000}"/>
          </ac:spMkLst>
        </pc:spChg>
      </pc:sldChg>
      <pc:sldChg chg="add">
        <pc:chgData name="Dieter Beaven" userId="9bbdb69f-69d0-4759-aa9b-5c090a2da237" providerId="ADAL" clId="{5B445FCB-0D8E-43EF-8EC4-4FEA0B38C423}" dt="2025-05-13T13:10:07.375" v="24"/>
        <pc:sldMkLst>
          <pc:docMk/>
          <pc:sldMk cId="901304548" sldId="653"/>
        </pc:sldMkLst>
      </pc:sldChg>
      <pc:sldChg chg="add">
        <pc:chgData name="Dieter Beaven" userId="9bbdb69f-69d0-4759-aa9b-5c090a2da237" providerId="ADAL" clId="{5B445FCB-0D8E-43EF-8EC4-4FEA0B38C423}" dt="2025-05-13T13:10:07.375" v="24"/>
        <pc:sldMkLst>
          <pc:docMk/>
          <pc:sldMk cId="2487342966" sldId="654"/>
        </pc:sldMkLst>
      </pc:sldChg>
      <pc:sldChg chg="modSp add">
        <pc:chgData name="Dieter Beaven" userId="9bbdb69f-69d0-4759-aa9b-5c090a2da237" providerId="ADAL" clId="{5B445FCB-0D8E-43EF-8EC4-4FEA0B38C423}" dt="2025-05-13T13:10:14.562" v="28" actId="20577"/>
        <pc:sldMkLst>
          <pc:docMk/>
          <pc:sldMk cId="3398631567" sldId="656"/>
        </pc:sldMkLst>
        <pc:spChg chg="mod">
          <ac:chgData name="Dieter Beaven" userId="9bbdb69f-69d0-4759-aa9b-5c090a2da237" providerId="ADAL" clId="{5B445FCB-0D8E-43EF-8EC4-4FEA0B38C423}" dt="2025-05-13T13:10:14.562" v="28" actId="20577"/>
          <ac:spMkLst>
            <pc:docMk/>
            <pc:sldMk cId="3398631567" sldId="656"/>
            <ac:spMk id="27" creationId="{00000000-0000-0000-0000-000000000000}"/>
          </ac:spMkLst>
        </pc:spChg>
      </pc:sldChg>
    </pc:docChg>
  </pc:docChgLst>
  <pc:docChgLst>
    <pc:chgData name="Dieter Beaven" userId="9bbdb69f-69d0-4759-aa9b-5c090a2da237" providerId="ADAL" clId="{73517785-EB4C-4D85-AC28-4F98C203B6D8}"/>
    <pc:docChg chg="modSld">
      <pc:chgData name="Dieter Beaven" userId="9bbdb69f-69d0-4759-aa9b-5c090a2da237" providerId="ADAL" clId="{73517785-EB4C-4D85-AC28-4F98C203B6D8}" dt="2025-04-24T16:05:52.271" v="12" actId="20577"/>
      <pc:docMkLst>
        <pc:docMk/>
      </pc:docMkLst>
      <pc:sldChg chg="modSp mod">
        <pc:chgData name="Dieter Beaven" userId="9bbdb69f-69d0-4759-aa9b-5c090a2da237" providerId="ADAL" clId="{73517785-EB4C-4D85-AC28-4F98C203B6D8}" dt="2025-04-24T16:05:52.271" v="1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3517785-EB4C-4D85-AC28-4F98C203B6D8}" dt="2025-04-24T16:05:52.271" v="12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S::dbeaven@newsteadwood.co.uk::9bbdb69f-69d0-4759-aa9b-5c090a2da237" providerId="AD" clId="Web-{6BD7071B-32F0-A215-B523-DBD5E937F1B5}"/>
    <pc:docChg chg="modSld">
      <pc:chgData name="Dieter Beaven" userId="S::dbeaven@newsteadwood.co.uk::9bbdb69f-69d0-4759-aa9b-5c090a2da237" providerId="AD" clId="Web-{6BD7071B-32F0-A215-B523-DBD5E937F1B5}" dt="2024-09-23T10:28:21.091" v="1" actId="20577"/>
      <pc:docMkLst>
        <pc:docMk/>
      </pc:docMkLst>
      <pc:sldChg chg="modSp">
        <pc:chgData name="Dieter Beaven" userId="S::dbeaven@newsteadwood.co.uk::9bbdb69f-69d0-4759-aa9b-5c090a2da237" providerId="AD" clId="Web-{6BD7071B-32F0-A215-B523-DBD5E937F1B5}" dt="2024-09-23T10:28:21.091" v="1" actId="20577"/>
        <pc:sldMkLst>
          <pc:docMk/>
          <pc:sldMk cId="3991975165" sldId="547"/>
        </pc:sldMkLst>
      </pc:sldChg>
    </pc:docChg>
  </pc:docChgLst>
  <pc:docChgLst>
    <pc:chgData name="Dieter Beaven" userId="9bbdb69f-69d0-4759-aa9b-5c090a2da237" providerId="ADAL" clId="{1C892770-E48D-412B-AA99-7BE3E2823042}"/>
    <pc:docChg chg="custSel addSld delSld modSld">
      <pc:chgData name="Dieter Beaven" userId="9bbdb69f-69d0-4759-aa9b-5c090a2da237" providerId="ADAL" clId="{1C892770-E48D-412B-AA99-7BE3E2823042}" dt="2025-04-24T16:01:51.069" v="48"/>
      <pc:docMkLst>
        <pc:docMk/>
      </pc:docMkLst>
      <pc:sldChg chg="del">
        <pc:chgData name="Dieter Beaven" userId="9bbdb69f-69d0-4759-aa9b-5c090a2da237" providerId="ADAL" clId="{1C892770-E48D-412B-AA99-7BE3E2823042}" dt="2025-04-24T16:01:13.369" v="38" actId="4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1C892770-E48D-412B-AA99-7BE3E2823042}" dt="2025-04-24T16:01:14.591" v="39" actId="47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1C892770-E48D-412B-AA99-7BE3E2823042}" dt="2025-04-24T16:01:15.393" v="40" actId="47"/>
        <pc:sldMkLst>
          <pc:docMk/>
          <pc:sldMk cId="767054381" sldId="514"/>
        </pc:sldMkLst>
      </pc:sldChg>
      <pc:sldChg chg="delSp mod">
        <pc:chgData name="Dieter Beaven" userId="9bbdb69f-69d0-4759-aa9b-5c090a2da237" providerId="ADAL" clId="{1C892770-E48D-412B-AA99-7BE3E2823042}" dt="2025-04-24T16:01:18.643" v="41" actId="478"/>
        <pc:sldMkLst>
          <pc:docMk/>
          <pc:sldMk cId="3896053727" sldId="543"/>
        </pc:sldMkLst>
      </pc:sldChg>
      <pc:sldChg chg="delSp mod">
        <pc:chgData name="Dieter Beaven" userId="9bbdb69f-69d0-4759-aa9b-5c090a2da237" providerId="ADAL" clId="{1C892770-E48D-412B-AA99-7BE3E2823042}" dt="2025-04-24T16:01:20.187" v="42" actId="478"/>
        <pc:sldMkLst>
          <pc:docMk/>
          <pc:sldMk cId="3458699803" sldId="545"/>
        </pc:sldMkLst>
      </pc:sldChg>
      <pc:sldChg chg="modSp mod">
        <pc:chgData name="Dieter Beaven" userId="9bbdb69f-69d0-4759-aa9b-5c090a2da237" providerId="ADAL" clId="{1C892770-E48D-412B-AA99-7BE3E2823042}" dt="2025-04-24T16:01:06.370" v="37" actId="6549"/>
        <pc:sldMkLst>
          <pc:docMk/>
          <pc:sldMk cId="3991975165" sldId="547"/>
        </pc:sldMkLst>
        <pc:spChg chg="mod">
          <ac:chgData name="Dieter Beaven" userId="9bbdb69f-69d0-4759-aa9b-5c090a2da237" providerId="ADAL" clId="{1C892770-E48D-412B-AA99-7BE3E2823042}" dt="2025-04-24T16:01:06.370" v="37" actId="6549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1C892770-E48D-412B-AA99-7BE3E2823042}" dt="2025-04-24T16:01:42.159" v="45" actId="6549"/>
        <pc:sldMkLst>
          <pc:docMk/>
          <pc:sldMk cId="3055658135" sldId="549"/>
        </pc:sldMkLst>
        <pc:spChg chg="mod">
          <ac:chgData name="Dieter Beaven" userId="9bbdb69f-69d0-4759-aa9b-5c090a2da237" providerId="ADAL" clId="{1C892770-E48D-412B-AA99-7BE3E2823042}" dt="2025-04-24T16:01:26.587" v="43" actId="6549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1C892770-E48D-412B-AA99-7BE3E2823042}" dt="2025-04-24T16:01:42.159" v="45" actId="6549"/>
          <ac:spMkLst>
            <pc:docMk/>
            <pc:sldMk cId="3055658135" sldId="549"/>
            <ac:spMk id="5" creationId="{00000000-0000-0000-0000-000000000000}"/>
          </ac:spMkLst>
        </pc:spChg>
      </pc:sldChg>
      <pc:sldChg chg="add">
        <pc:chgData name="Dieter Beaven" userId="9bbdb69f-69d0-4759-aa9b-5c090a2da237" providerId="ADAL" clId="{1C892770-E48D-412B-AA99-7BE3E2823042}" dt="2025-04-24T16:01:47.507" v="46"/>
        <pc:sldMkLst>
          <pc:docMk/>
          <pc:sldMk cId="4091202299" sldId="550"/>
        </pc:sldMkLst>
      </pc:sldChg>
      <pc:sldChg chg="add">
        <pc:chgData name="Dieter Beaven" userId="9bbdb69f-69d0-4759-aa9b-5c090a2da237" providerId="ADAL" clId="{1C892770-E48D-412B-AA99-7BE3E2823042}" dt="2025-04-24T16:01:48.048" v="47"/>
        <pc:sldMkLst>
          <pc:docMk/>
          <pc:sldMk cId="3826585799" sldId="551"/>
        </pc:sldMkLst>
      </pc:sldChg>
      <pc:sldChg chg="add">
        <pc:chgData name="Dieter Beaven" userId="9bbdb69f-69d0-4759-aa9b-5c090a2da237" providerId="ADAL" clId="{1C892770-E48D-412B-AA99-7BE3E2823042}" dt="2025-04-24T16:01:51.069" v="48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5BC22596-4F92-4FA2-85D4-CE6A6FE2A641}"/>
    <pc:docChg chg="custSel addSld modSld">
      <pc:chgData name="Dieter Beaven" userId="9bbdb69f-69d0-4759-aa9b-5c090a2da237" providerId="ADAL" clId="{5BC22596-4F92-4FA2-85D4-CE6A6FE2A641}" dt="2024-09-17T16:11:36.921" v="3" actId="478"/>
      <pc:docMkLst>
        <pc:docMk/>
      </pc:docMkLst>
      <pc:sldChg chg="delSp add mod">
        <pc:chgData name="Dieter Beaven" userId="9bbdb69f-69d0-4759-aa9b-5c090a2da237" providerId="ADAL" clId="{5BC22596-4F92-4FA2-85D4-CE6A6FE2A641}" dt="2024-09-17T16:11:36.921" v="3" actId="478"/>
        <pc:sldMkLst>
          <pc:docMk/>
          <pc:sldMk cId="3896053727" sldId="543"/>
        </pc:sldMkLst>
      </pc:sldChg>
      <pc:sldChg chg="delSp add mod">
        <pc:chgData name="Dieter Beaven" userId="9bbdb69f-69d0-4759-aa9b-5c090a2da237" providerId="ADAL" clId="{5BC22596-4F92-4FA2-85D4-CE6A6FE2A641}" dt="2024-09-17T16:11:35.672" v="2" actId="478"/>
        <pc:sldMkLst>
          <pc:docMk/>
          <pc:sldMk cId="446446822" sldId="544"/>
        </pc:sldMkLst>
      </pc:sldChg>
      <pc:sldChg chg="delSp add mod">
        <pc:chgData name="Dieter Beaven" userId="9bbdb69f-69d0-4759-aa9b-5c090a2da237" providerId="ADAL" clId="{5BC22596-4F92-4FA2-85D4-CE6A6FE2A641}" dt="2024-09-17T16:11:34.191" v="1" actId="478"/>
        <pc:sldMkLst>
          <pc:docMk/>
          <pc:sldMk cId="3458699803" sldId="5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20/06/2025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Get</a:t>
            </a:r>
            <a:r>
              <a:rPr lang="en-GB" baseline="0" dirty="0"/>
              <a:t> students to sketch axes and tables in their books.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4E427-E3BD-40A8-8ACE-F54AF5B80FBB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86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14: </a:t>
            </a:r>
            <a:r>
              <a:rPr lang="en-GB" dirty="0">
                <a:solidFill>
                  <a:schemeClr val="accent5"/>
                </a:solidFill>
              </a:rPr>
              <a:t>Logarithms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Exponential Functions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5"/>
          <p:cNvGrpSpPr/>
          <p:nvPr/>
        </p:nvGrpSpPr>
        <p:grpSpPr>
          <a:xfrm>
            <a:off x="0" y="0"/>
            <a:ext cx="9154632" cy="6907803"/>
            <a:chOff x="0" y="0"/>
            <a:chExt cx="9154632" cy="6907803"/>
          </a:xfrm>
        </p:grpSpPr>
        <p:grpSp>
          <p:nvGrpSpPr>
            <p:cNvPr id="3" name="Group 25"/>
            <p:cNvGrpSpPr/>
            <p:nvPr/>
          </p:nvGrpSpPr>
          <p:grpSpPr>
            <a:xfrm>
              <a:off x="395536" y="0"/>
              <a:ext cx="8640960" cy="6858000"/>
              <a:chOff x="395536" y="0"/>
              <a:chExt cx="8640960" cy="6858000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395536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827584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259632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1691680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123728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555776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987824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419872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3851920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283968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716016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148064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580112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012160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444208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6876256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7308304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740352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8172400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8604448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9036496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/>
          </p:nvCxnSpPr>
          <p:spPr>
            <a:xfrm rot="5400000">
              <a:off x="4572000" y="-4383360"/>
              <a:ext cx="0" cy="91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4572000" y="-3951312"/>
              <a:ext cx="0" cy="91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72000" y="-3519264"/>
              <a:ext cx="0" cy="91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4572000" y="-3087216"/>
              <a:ext cx="0" cy="91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4572000" y="-2655168"/>
              <a:ext cx="0" cy="91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4572000" y="-2223120"/>
              <a:ext cx="0" cy="91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4572000" y="-1791072"/>
              <a:ext cx="0" cy="91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4572000" y="-1359024"/>
              <a:ext cx="0" cy="91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4572000" y="-926976"/>
              <a:ext cx="0" cy="91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4572000" y="-494928"/>
              <a:ext cx="0" cy="91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4572000" y="-62880"/>
              <a:ext cx="0" cy="91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4572000" y="369168"/>
              <a:ext cx="0" cy="91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4572000" y="801216"/>
              <a:ext cx="0" cy="91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572000" y="1233264"/>
              <a:ext cx="0" cy="91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4572000" y="1665312"/>
              <a:ext cx="0" cy="91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4572000" y="2097360"/>
              <a:ext cx="0" cy="91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2123728" y="0"/>
              <a:ext cx="0" cy="68580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0" y="5378131"/>
              <a:ext cx="91440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97546" y="5365078"/>
              <a:ext cx="9057086" cy="369332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GB" dirty="0"/>
                <a:t> -2              -1                              1               2              3              4               5              6              7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604201" y="13608"/>
              <a:ext cx="504056" cy="6894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8</a:t>
              </a:r>
            </a:p>
            <a:p>
              <a:endParaRPr lang="en-GB" dirty="0"/>
            </a:p>
            <a:p>
              <a:endParaRPr lang="en-GB" dirty="0"/>
            </a:p>
            <a:p>
              <a:pPr algn="r"/>
              <a:r>
                <a:rPr lang="en-GB" dirty="0"/>
                <a:t>20</a:t>
              </a:r>
            </a:p>
            <a:p>
              <a:pPr algn="r"/>
              <a:endParaRPr lang="en-GB" sz="2400" dirty="0"/>
            </a:p>
            <a:p>
              <a:pPr algn="r"/>
              <a:endParaRPr lang="en-GB" dirty="0"/>
            </a:p>
            <a:p>
              <a:pPr algn="r"/>
              <a:r>
                <a:rPr lang="en-GB" dirty="0"/>
                <a:t>16</a:t>
              </a:r>
            </a:p>
            <a:p>
              <a:pPr algn="r"/>
              <a:endParaRPr lang="en-GB" dirty="0"/>
            </a:p>
            <a:p>
              <a:pPr algn="r"/>
              <a:endParaRPr lang="en-GB" dirty="0"/>
            </a:p>
            <a:p>
              <a:pPr algn="r"/>
              <a:r>
                <a:rPr lang="en-GB" dirty="0"/>
                <a:t>12</a:t>
              </a:r>
            </a:p>
            <a:p>
              <a:pPr algn="r"/>
              <a:endParaRPr lang="en-GB" dirty="0"/>
            </a:p>
            <a:p>
              <a:pPr algn="r"/>
              <a:endParaRPr lang="en-GB" sz="2200" dirty="0"/>
            </a:p>
            <a:p>
              <a:pPr algn="r"/>
              <a:r>
                <a:rPr lang="en-GB" dirty="0"/>
                <a:t>8</a:t>
              </a:r>
            </a:p>
            <a:p>
              <a:pPr algn="r"/>
              <a:endParaRPr lang="en-GB" sz="2800" dirty="0"/>
            </a:p>
            <a:p>
              <a:pPr algn="r"/>
              <a:endParaRPr lang="en-GB" sz="1100" dirty="0"/>
            </a:p>
            <a:p>
              <a:pPr algn="r"/>
              <a:r>
                <a:rPr lang="en-GB" dirty="0"/>
                <a:t>4</a:t>
              </a:r>
            </a:p>
            <a:p>
              <a:pPr algn="r"/>
              <a:endParaRPr lang="en-GB" dirty="0"/>
            </a:p>
            <a:p>
              <a:pPr algn="r"/>
              <a:endParaRPr lang="en-GB" dirty="0"/>
            </a:p>
            <a:p>
              <a:pPr algn="r"/>
              <a:endParaRPr lang="en-GB" dirty="0"/>
            </a:p>
            <a:p>
              <a:pPr algn="r"/>
              <a:endParaRPr lang="en-GB" sz="2400" dirty="0"/>
            </a:p>
            <a:p>
              <a:pPr algn="r"/>
              <a:endParaRPr lang="en-GB" dirty="0"/>
            </a:p>
            <a:p>
              <a:pPr algn="r"/>
              <a:r>
                <a:rPr lang="en-GB" dirty="0"/>
                <a:t>-4</a:t>
              </a:r>
            </a:p>
            <a:p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Table 47"/>
              <p:cNvGraphicFramePr>
                <a:graphicFrameLocks noGrp="1"/>
              </p:cNvGraphicFramePr>
              <p:nvPr/>
            </p:nvGraphicFramePr>
            <p:xfrm>
              <a:off x="88900" y="129332"/>
              <a:ext cx="4536019" cy="741680"/>
            </p:xfrm>
            <a:graphic>
              <a:graphicData uri="http://schemas.openxmlformats.org/drawingml/2006/table">
                <a:tbl>
                  <a:tblPr firstCol="1" bandRow="1">
                    <a:tableStyleId>{073A0DAA-6AF3-43AB-8588-CEC1D06C72B9}</a:tableStyleId>
                  </a:tblPr>
                  <a:tblGrid>
                    <a:gridCol w="7973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2742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6149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6149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6149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9335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593351">
                      <a:extLst>
                        <a:ext uri="{9D8B030D-6E8A-4147-A177-3AD203B41FA5}">
                          <a16:colId xmlns:a16="http://schemas.microsoft.com/office/drawing/2014/main" val="4429986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Table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6561259"/>
                  </p:ext>
                </p:extLst>
              </p:nvPr>
            </p:nvGraphicFramePr>
            <p:xfrm>
              <a:off x="88900" y="129332"/>
              <a:ext cx="4536019" cy="741680"/>
            </p:xfrm>
            <a:graphic>
              <a:graphicData uri="http://schemas.openxmlformats.org/drawingml/2006/table">
                <a:tbl>
                  <a:tblPr firstCol="1" bandRow="1">
                    <a:tableStyleId>{073A0DAA-6AF3-43AB-8588-CEC1D06C72B9}</a:tableStyleId>
                  </a:tblPr>
                  <a:tblGrid>
                    <a:gridCol w="7973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2742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6149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6149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6149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9335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593351">
                      <a:extLst>
                        <a:ext uri="{9D8B030D-6E8A-4147-A177-3AD203B41FA5}">
                          <a16:colId xmlns:a16="http://schemas.microsoft.com/office/drawing/2014/main" val="4429986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63" t="-8197" r="-47022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63" t="-108197" r="-47022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9" name="Rectangle 48"/>
          <p:cNvSpPr/>
          <p:nvPr/>
        </p:nvSpPr>
        <p:spPr>
          <a:xfrm>
            <a:off x="888003" y="495536"/>
            <a:ext cx="626471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2" name="Oval 51"/>
          <p:cNvSpPr/>
          <p:nvPr/>
        </p:nvSpPr>
        <p:spPr>
          <a:xfrm>
            <a:off x="305560" y="5223921"/>
            <a:ext cx="175293" cy="1750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/>
          <p:cNvSpPr/>
          <p:nvPr/>
        </p:nvSpPr>
        <p:spPr>
          <a:xfrm>
            <a:off x="1511551" y="495535"/>
            <a:ext cx="536324" cy="360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6" name="Oval 55"/>
          <p:cNvSpPr/>
          <p:nvPr/>
        </p:nvSpPr>
        <p:spPr>
          <a:xfrm>
            <a:off x="1161958" y="5153381"/>
            <a:ext cx="175293" cy="1750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/>
          <p:cNvSpPr/>
          <p:nvPr/>
        </p:nvSpPr>
        <p:spPr>
          <a:xfrm>
            <a:off x="2045596" y="495535"/>
            <a:ext cx="478529" cy="360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60" name="Oval 59"/>
          <p:cNvSpPr/>
          <p:nvPr/>
        </p:nvSpPr>
        <p:spPr>
          <a:xfrm>
            <a:off x="2026568" y="5050941"/>
            <a:ext cx="175293" cy="1750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/>
          <p:cNvSpPr/>
          <p:nvPr/>
        </p:nvSpPr>
        <p:spPr>
          <a:xfrm>
            <a:off x="2519772" y="495537"/>
            <a:ext cx="46805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62" name="Oval 61"/>
          <p:cNvSpPr/>
          <p:nvPr/>
        </p:nvSpPr>
        <p:spPr>
          <a:xfrm>
            <a:off x="2883918" y="4874075"/>
            <a:ext cx="175293" cy="1750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2987825" y="495536"/>
            <a:ext cx="432046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64" name="Oval 63"/>
          <p:cNvSpPr/>
          <p:nvPr/>
        </p:nvSpPr>
        <p:spPr>
          <a:xfrm>
            <a:off x="3769279" y="4442027"/>
            <a:ext cx="175293" cy="1750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/>
          <p:cNvSpPr/>
          <p:nvPr/>
        </p:nvSpPr>
        <p:spPr>
          <a:xfrm>
            <a:off x="3419871" y="495536"/>
            <a:ext cx="609204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66" name="Oval 65"/>
          <p:cNvSpPr/>
          <p:nvPr/>
        </p:nvSpPr>
        <p:spPr>
          <a:xfrm>
            <a:off x="4625601" y="3584677"/>
            <a:ext cx="175293" cy="1750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/>
          <p:nvPr/>
        </p:nvSpPr>
        <p:spPr>
          <a:xfrm>
            <a:off x="5492633" y="1842369"/>
            <a:ext cx="175293" cy="1750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eform: Shape 3"/>
          <p:cNvSpPr/>
          <p:nvPr/>
        </p:nvSpPr>
        <p:spPr>
          <a:xfrm>
            <a:off x="-25400" y="0"/>
            <a:ext cx="6273800" cy="5334000"/>
          </a:xfrm>
          <a:custGeom>
            <a:avLst/>
            <a:gdLst>
              <a:gd name="connsiteX0" fmla="*/ 0 w 6273800"/>
              <a:gd name="connsiteY0" fmla="*/ 5334000 h 5334000"/>
              <a:gd name="connsiteX1" fmla="*/ 1270000 w 6273800"/>
              <a:gd name="connsiteY1" fmla="*/ 5257800 h 5334000"/>
              <a:gd name="connsiteX2" fmla="*/ 2159000 w 6273800"/>
              <a:gd name="connsiteY2" fmla="*/ 5143500 h 5334000"/>
              <a:gd name="connsiteX3" fmla="*/ 3009900 w 6273800"/>
              <a:gd name="connsiteY3" fmla="*/ 4953000 h 5334000"/>
              <a:gd name="connsiteX4" fmla="*/ 3873500 w 6273800"/>
              <a:gd name="connsiteY4" fmla="*/ 4521200 h 5334000"/>
              <a:gd name="connsiteX5" fmla="*/ 4737100 w 6273800"/>
              <a:gd name="connsiteY5" fmla="*/ 3657600 h 5334000"/>
              <a:gd name="connsiteX6" fmla="*/ 5600700 w 6273800"/>
              <a:gd name="connsiteY6" fmla="*/ 1917700 h 5334000"/>
              <a:gd name="connsiteX7" fmla="*/ 6273800 w 6273800"/>
              <a:gd name="connsiteY7" fmla="*/ 0 h 533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73800" h="5334000">
                <a:moveTo>
                  <a:pt x="0" y="5334000"/>
                </a:moveTo>
                <a:cubicBezTo>
                  <a:pt x="455083" y="5311775"/>
                  <a:pt x="910167" y="5289550"/>
                  <a:pt x="1270000" y="5257800"/>
                </a:cubicBezTo>
                <a:cubicBezTo>
                  <a:pt x="1629833" y="5226050"/>
                  <a:pt x="1869017" y="5194300"/>
                  <a:pt x="2159000" y="5143500"/>
                </a:cubicBezTo>
                <a:cubicBezTo>
                  <a:pt x="2448983" y="5092700"/>
                  <a:pt x="2724150" y="5056717"/>
                  <a:pt x="3009900" y="4953000"/>
                </a:cubicBezTo>
                <a:cubicBezTo>
                  <a:pt x="3295650" y="4849283"/>
                  <a:pt x="3585633" y="4737100"/>
                  <a:pt x="3873500" y="4521200"/>
                </a:cubicBezTo>
                <a:cubicBezTo>
                  <a:pt x="4161367" y="4305300"/>
                  <a:pt x="4449233" y="4091517"/>
                  <a:pt x="4737100" y="3657600"/>
                </a:cubicBezTo>
                <a:cubicBezTo>
                  <a:pt x="5024967" y="3223683"/>
                  <a:pt x="5344583" y="2527300"/>
                  <a:pt x="5600700" y="1917700"/>
                </a:cubicBezTo>
                <a:cubicBezTo>
                  <a:pt x="5856817" y="1308100"/>
                  <a:pt x="6065308" y="654050"/>
                  <a:pt x="627380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652120" y="0"/>
                <a:ext cx="3312368" cy="7694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0"/>
                <a:ext cx="3312368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/>
          <p:cNvSpPr/>
          <p:nvPr/>
        </p:nvSpPr>
        <p:spPr>
          <a:xfrm>
            <a:off x="4038702" y="495536"/>
            <a:ext cx="571398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145273" y="3171511"/>
                <a:ext cx="3873500" cy="3603487"/>
              </a:xfrm>
              <a:prstGeom prst="rect">
                <a:avLst/>
              </a:prstGeom>
              <a:solidFill>
                <a:schemeClr val="bg1">
                  <a:alpha val="83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Why are exponential functions important?</a:t>
                </a:r>
              </a:p>
              <a:p>
                <a:r>
                  <a:rPr lang="en-GB" sz="1400" dirty="0"/>
                  <a:t>Each of the common graphs have a </a:t>
                </a:r>
                <a:r>
                  <a:rPr lang="en-GB" sz="1400" b="1" dirty="0"/>
                  <a:t>key property </a:t>
                </a:r>
                <a:r>
                  <a:rPr lang="en-GB" sz="1400" dirty="0"/>
                  <a:t>that makes them </a:t>
                </a:r>
                <a:r>
                  <a:rPr lang="en-GB" sz="1400" b="1" dirty="0"/>
                  <a:t>useful for modelling</a:t>
                </a:r>
                <a:r>
                  <a:rPr lang="en-GB" sz="1400" dirty="0"/>
                  <a:t>.</a:t>
                </a:r>
              </a:p>
              <a:p>
                <a:endParaRPr lang="en-GB" sz="900" dirty="0"/>
              </a:p>
              <a:p>
                <a:r>
                  <a:rPr lang="en-GB" sz="1400" dirty="0"/>
                  <a:t>For reciprocal graphs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sz="1400" dirty="0"/>
                  <a:t>, as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/>
                  <a:t> doubles,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400" dirty="0"/>
                  <a:t> halves. This means we’d use it to represent variables which are inversely proportional.</a:t>
                </a:r>
              </a:p>
              <a:p>
                <a:endParaRPr lang="en-GB" sz="900" dirty="0"/>
              </a:p>
              <a:p>
                <a:r>
                  <a:rPr lang="en-GB" sz="1400" dirty="0"/>
                  <a:t>Linear graphs are used when we’re </a:t>
                </a:r>
                <a:r>
                  <a:rPr lang="en-GB" sz="1400" b="1" dirty="0"/>
                  <a:t>adding the same amount </a:t>
                </a:r>
                <a:r>
                  <a:rPr lang="en-GB" sz="1400" dirty="0"/>
                  <a:t>each time.</a:t>
                </a:r>
              </a:p>
              <a:p>
                <a:r>
                  <a:rPr lang="en-GB" sz="1400" dirty="0"/>
                  <a:t>In contrast, exponential graphs are used when we’re </a:t>
                </a:r>
                <a:r>
                  <a:rPr lang="en-GB" sz="1400" b="1" dirty="0"/>
                  <a:t>multiplying by the same amount</a:t>
                </a:r>
                <a:r>
                  <a:rPr lang="en-GB" sz="1400" dirty="0"/>
                  <a:t> each time. For example, we might 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1000(1.05</m:t>
                        </m:r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sz="1400" dirty="0"/>
                  <a:t> to model our savings with interest, where each year we have 1.05 times as much, i.e. with 5% added interest.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273" y="3171511"/>
                <a:ext cx="3873500" cy="3603487"/>
              </a:xfrm>
              <a:prstGeom prst="rect">
                <a:avLst/>
              </a:prstGeom>
              <a:blipFill>
                <a:blip r:embed="rId5"/>
                <a:stretch>
                  <a:fillRect l="-1260" t="-846" r="-1575" b="-10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55243" y="1149710"/>
                <a:ext cx="3757586" cy="206210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600" b="1" dirty="0"/>
                  <a:t>Note</a:t>
                </a:r>
                <a:r>
                  <a:rPr lang="en-GB" sz="1600" dirty="0"/>
                  <a:t>: Ensure that you can distinguish between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GB" sz="1600" dirty="0"/>
                  <a:t> (e.g. polynomial) term and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sz="1600" dirty="0"/>
                  <a:t> exponential term. In the former the variable is in the </a:t>
                </a:r>
                <a:r>
                  <a:rPr lang="en-GB" sz="1600" b="1" dirty="0"/>
                  <a:t>base</a:t>
                </a:r>
                <a:r>
                  <a:rPr lang="en-GB" sz="1600" dirty="0"/>
                  <a:t>, and in the letter the variable is in the </a:t>
                </a:r>
                <a:r>
                  <a:rPr lang="en-GB" sz="1600" b="1" dirty="0"/>
                  <a:t>power</a:t>
                </a:r>
                <a:r>
                  <a:rPr lang="en-GB" sz="1600" dirty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sz="1600" dirty="0"/>
                  <a:t> behaves very differently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600" dirty="0"/>
                  <a:t>, both in its rate of growth (i.e. exponential terms grow much faster!) and how it differentiates.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43" y="1149710"/>
                <a:ext cx="3757586" cy="2062103"/>
              </a:xfrm>
              <a:prstGeom prst="rect">
                <a:avLst/>
              </a:prstGeom>
              <a:blipFill>
                <a:blip r:embed="rId6"/>
                <a:stretch>
                  <a:fillRect l="-645" t="-292" r="-645" b="-23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863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</p:childTnLst>
        </p:cTn>
      </p:par>
    </p:tnLst>
    <p:bldLst>
      <p:bldP spid="49" grpId="0" animBg="1"/>
      <p:bldP spid="52" grpId="0" animBg="1"/>
      <p:bldP spid="53" grpId="0" animBg="1"/>
      <p:bldP spid="56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4" grpId="0" animBg="1"/>
      <p:bldP spid="70" grpId="0" animBg="1"/>
      <p:bldP spid="26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Contrasting exponential graphs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6336" y="845891"/>
                <a:ext cx="8519864" cy="369332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On the same axes sketch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1.5</m:t>
                        </m:r>
                      </m:e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36" y="845891"/>
                <a:ext cx="8519864" cy="369332"/>
              </a:xfrm>
              <a:prstGeom prst="rect">
                <a:avLst/>
              </a:prstGeom>
              <a:blipFill>
                <a:blip r:embed="rId2"/>
                <a:stretch>
                  <a:fillRect b="-4762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3636" y="3331716"/>
                <a:ext cx="8550876" cy="538994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On the same axes sketch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36" y="3331716"/>
                <a:ext cx="8550876" cy="5389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V="1">
            <a:off x="3851920" y="1628800"/>
            <a:ext cx="0" cy="151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962820" y="3102868"/>
            <a:ext cx="39604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821660" y="2941836"/>
                <a:ext cx="448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660" y="2941836"/>
                <a:ext cx="44894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627450" y="1321013"/>
                <a:ext cx="448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450" y="1321013"/>
                <a:ext cx="448940" cy="307777"/>
              </a:xfrm>
              <a:prstGeom prst="rect">
                <a:avLst/>
              </a:prstGeom>
              <a:blipFill>
                <a:blip r:embed="rId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/>
          <p:cNvSpPr/>
          <p:nvPr/>
        </p:nvSpPr>
        <p:spPr>
          <a:xfrm>
            <a:off x="1959959" y="2044700"/>
            <a:ext cx="3716941" cy="1000007"/>
          </a:xfrm>
          <a:custGeom>
            <a:avLst/>
            <a:gdLst>
              <a:gd name="connsiteX0" fmla="*/ 46641 w 3716941"/>
              <a:gd name="connsiteY0" fmla="*/ 990600 h 1000007"/>
              <a:gd name="connsiteX1" fmla="*/ 97441 w 3716941"/>
              <a:gd name="connsiteY1" fmla="*/ 990600 h 1000007"/>
              <a:gd name="connsiteX2" fmla="*/ 1900841 w 3716941"/>
              <a:gd name="connsiteY2" fmla="*/ 736600 h 1000007"/>
              <a:gd name="connsiteX3" fmla="*/ 3716941 w 3716941"/>
              <a:gd name="connsiteY3" fmla="*/ 0 h 100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6941" h="1000007">
                <a:moveTo>
                  <a:pt x="46641" y="990600"/>
                </a:moveTo>
                <a:cubicBezTo>
                  <a:pt x="-82476" y="1011766"/>
                  <a:pt x="97441" y="990600"/>
                  <a:pt x="97441" y="990600"/>
                </a:cubicBezTo>
                <a:cubicBezTo>
                  <a:pt x="406474" y="948267"/>
                  <a:pt x="1297591" y="901700"/>
                  <a:pt x="1900841" y="736600"/>
                </a:cubicBezTo>
                <a:cubicBezTo>
                  <a:pt x="2504091" y="571500"/>
                  <a:pt x="3110516" y="285750"/>
                  <a:pt x="371694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/>
          <p:cNvSpPr/>
          <p:nvPr/>
        </p:nvSpPr>
        <p:spPr>
          <a:xfrm>
            <a:off x="1971675" y="2324100"/>
            <a:ext cx="3724275" cy="638175"/>
          </a:xfrm>
          <a:custGeom>
            <a:avLst/>
            <a:gdLst>
              <a:gd name="connsiteX0" fmla="*/ 0 w 3724275"/>
              <a:gd name="connsiteY0" fmla="*/ 638175 h 638175"/>
              <a:gd name="connsiteX1" fmla="*/ 1885950 w 3724275"/>
              <a:gd name="connsiteY1" fmla="*/ 466725 h 638175"/>
              <a:gd name="connsiteX2" fmla="*/ 3724275 w 3724275"/>
              <a:gd name="connsiteY2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24275" h="638175">
                <a:moveTo>
                  <a:pt x="0" y="638175"/>
                </a:moveTo>
                <a:cubicBezTo>
                  <a:pt x="632619" y="605631"/>
                  <a:pt x="1265238" y="573087"/>
                  <a:pt x="1885950" y="466725"/>
                </a:cubicBezTo>
                <a:cubicBezTo>
                  <a:pt x="2506663" y="360362"/>
                  <a:pt x="3115469" y="180181"/>
                  <a:pt x="3724275" y="0"/>
                </a:cubicBezTo>
              </a:path>
            </a:pathLst>
          </a:cu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: Shape 16"/>
          <p:cNvSpPr/>
          <p:nvPr/>
        </p:nvSpPr>
        <p:spPr>
          <a:xfrm>
            <a:off x="1962150" y="1600200"/>
            <a:ext cx="3667125" cy="1485900"/>
          </a:xfrm>
          <a:custGeom>
            <a:avLst/>
            <a:gdLst>
              <a:gd name="connsiteX0" fmla="*/ 0 w 3667125"/>
              <a:gd name="connsiteY0" fmla="*/ 1485900 h 1485900"/>
              <a:gd name="connsiteX1" fmla="*/ 1905000 w 3667125"/>
              <a:gd name="connsiteY1" fmla="*/ 1200150 h 1485900"/>
              <a:gd name="connsiteX2" fmla="*/ 3667125 w 3667125"/>
              <a:gd name="connsiteY2" fmla="*/ 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67125" h="1485900">
                <a:moveTo>
                  <a:pt x="0" y="1485900"/>
                </a:moveTo>
                <a:cubicBezTo>
                  <a:pt x="646906" y="1466850"/>
                  <a:pt x="1293813" y="1447800"/>
                  <a:pt x="1905000" y="1200150"/>
                </a:cubicBezTo>
                <a:cubicBezTo>
                  <a:pt x="2516187" y="952500"/>
                  <a:pt x="3091656" y="476250"/>
                  <a:pt x="3667125" y="0"/>
                </a:cubicBez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460015" y="1427276"/>
                <a:ext cx="1159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14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  <m:sup>
                          <m:r>
                            <a:rPr lang="en-GB" sz="14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015" y="1427276"/>
                <a:ext cx="115985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450465" y="1856982"/>
                <a:ext cx="1159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GB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465" y="1856982"/>
                <a:ext cx="1159859" cy="307777"/>
              </a:xfrm>
              <a:prstGeom prst="rect">
                <a:avLst/>
              </a:prstGeom>
              <a:blipFill>
                <a:blip r:embed="rId7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555265" y="2190493"/>
                <a:ext cx="1159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1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  <m:sup>
                          <m:r>
                            <a:rPr lang="en-GB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265" y="2190493"/>
                <a:ext cx="1159859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239937" y="1447814"/>
                <a:ext cx="1208113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The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200" dirty="0"/>
                  <a:t>-intercept is always 1.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937" y="1447814"/>
                <a:ext cx="1208113" cy="461665"/>
              </a:xfrm>
              <a:prstGeom prst="rect">
                <a:avLst/>
              </a:prstGeom>
              <a:blipFill>
                <a:blip r:embed="rId9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66725" y="1769160"/>
                <a:ext cx="1541489" cy="83099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If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GB" sz="1200" dirty="0"/>
                  <a:t>, the larger the base, the smaller the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200" dirty="0"/>
                  <a:t> value: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1.5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25" y="1769160"/>
                <a:ext cx="1541489" cy="8309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948264" y="1844570"/>
                <a:ext cx="1541489" cy="83099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If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GB" sz="1200" dirty="0"/>
                  <a:t>, the larger the base, the larger the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200" dirty="0"/>
                  <a:t> value: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1.5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1844570"/>
                <a:ext cx="1541489" cy="83099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 flipH="1">
            <a:off x="5291756" y="2544703"/>
            <a:ext cx="1637458" cy="554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752726" y="1905000"/>
            <a:ext cx="904874" cy="6858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533499" y="2567790"/>
                <a:ext cx="448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499" y="2567790"/>
                <a:ext cx="448940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>
            <a:off x="1115148" y="2614020"/>
            <a:ext cx="1189902" cy="2339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2380296" y="4540000"/>
            <a:ext cx="0" cy="151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91196" y="6014068"/>
            <a:ext cx="39604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350036" y="5853036"/>
                <a:ext cx="448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036" y="5853036"/>
                <a:ext cx="448940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155826" y="4232213"/>
                <a:ext cx="448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826" y="4232213"/>
                <a:ext cx="448940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Freeform: Shape 36"/>
          <p:cNvSpPr/>
          <p:nvPr/>
        </p:nvSpPr>
        <p:spPr>
          <a:xfrm>
            <a:off x="521825" y="4951934"/>
            <a:ext cx="3716941" cy="1000007"/>
          </a:xfrm>
          <a:custGeom>
            <a:avLst/>
            <a:gdLst>
              <a:gd name="connsiteX0" fmla="*/ 46641 w 3716941"/>
              <a:gd name="connsiteY0" fmla="*/ 990600 h 1000007"/>
              <a:gd name="connsiteX1" fmla="*/ 97441 w 3716941"/>
              <a:gd name="connsiteY1" fmla="*/ 990600 h 1000007"/>
              <a:gd name="connsiteX2" fmla="*/ 1900841 w 3716941"/>
              <a:gd name="connsiteY2" fmla="*/ 736600 h 1000007"/>
              <a:gd name="connsiteX3" fmla="*/ 3716941 w 3716941"/>
              <a:gd name="connsiteY3" fmla="*/ 0 h 100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6941" h="1000007">
                <a:moveTo>
                  <a:pt x="46641" y="990600"/>
                </a:moveTo>
                <a:cubicBezTo>
                  <a:pt x="-82476" y="1011766"/>
                  <a:pt x="97441" y="990600"/>
                  <a:pt x="97441" y="990600"/>
                </a:cubicBezTo>
                <a:cubicBezTo>
                  <a:pt x="406474" y="948267"/>
                  <a:pt x="1297591" y="901700"/>
                  <a:pt x="1900841" y="736600"/>
                </a:cubicBezTo>
                <a:cubicBezTo>
                  <a:pt x="2504091" y="571500"/>
                  <a:pt x="3110516" y="285750"/>
                  <a:pt x="371694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008141" y="4647018"/>
                <a:ext cx="1159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GB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141" y="4647018"/>
                <a:ext cx="1159859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reeform: Shape 38"/>
          <p:cNvSpPr/>
          <p:nvPr/>
        </p:nvSpPr>
        <p:spPr>
          <a:xfrm flipH="1">
            <a:off x="503548" y="4962122"/>
            <a:ext cx="3716941" cy="1000007"/>
          </a:xfrm>
          <a:custGeom>
            <a:avLst/>
            <a:gdLst>
              <a:gd name="connsiteX0" fmla="*/ 46641 w 3716941"/>
              <a:gd name="connsiteY0" fmla="*/ 990600 h 1000007"/>
              <a:gd name="connsiteX1" fmla="*/ 97441 w 3716941"/>
              <a:gd name="connsiteY1" fmla="*/ 990600 h 1000007"/>
              <a:gd name="connsiteX2" fmla="*/ 1900841 w 3716941"/>
              <a:gd name="connsiteY2" fmla="*/ 736600 h 1000007"/>
              <a:gd name="connsiteX3" fmla="*/ 3716941 w 3716941"/>
              <a:gd name="connsiteY3" fmla="*/ 0 h 100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6941" h="1000007">
                <a:moveTo>
                  <a:pt x="46641" y="990600"/>
                </a:moveTo>
                <a:cubicBezTo>
                  <a:pt x="-82476" y="1011766"/>
                  <a:pt x="97441" y="990600"/>
                  <a:pt x="97441" y="990600"/>
                </a:cubicBezTo>
                <a:cubicBezTo>
                  <a:pt x="406474" y="948267"/>
                  <a:pt x="1297591" y="901700"/>
                  <a:pt x="1900841" y="736600"/>
                </a:cubicBezTo>
                <a:cubicBezTo>
                  <a:pt x="2504091" y="571500"/>
                  <a:pt x="3110516" y="285750"/>
                  <a:pt x="3716941" y="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30166" y="4534133"/>
                <a:ext cx="1159859" cy="600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14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4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400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400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GB" sz="1400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66" y="4534133"/>
                <a:ext cx="1159859" cy="60054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112489" y="4007437"/>
                <a:ext cx="3872023" cy="257634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Three important notes: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sz="1200" dirty="0"/>
                  <a:t> is said to be “</a:t>
                </a:r>
                <a:r>
                  <a:rPr lang="en-GB" sz="1200" b="1" dirty="0"/>
                  <a:t>exponential growing</a:t>
                </a:r>
                <a:r>
                  <a:rPr lang="en-GB" sz="1200" dirty="0"/>
                  <a:t>” whereas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sz="1200" dirty="0"/>
                  <a:t> is said to be “</a:t>
                </a:r>
                <a:r>
                  <a:rPr lang="en-GB" sz="1200" b="1" dirty="0"/>
                  <a:t>exponentially decaying</a:t>
                </a:r>
                <a:r>
                  <a:rPr lang="en-GB" sz="1200" dirty="0"/>
                  <a:t>”, because it’s getting smaller (halving) each time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200" dirty="0"/>
                  <a:t> increases by 1.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sz="1200" dirty="0"/>
                  <a:t> is a reflection of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sz="1200" dirty="0"/>
                  <a:t> in the line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200" dirty="0"/>
                  <a:t>. Proof:</a:t>
                </a:r>
                <a:br>
                  <a:rPr lang="en-GB" sz="1200" dirty="0"/>
                </a:br>
                <a:r>
                  <a:rPr lang="en-GB" sz="1200" dirty="0"/>
                  <a:t>If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sz="1200" dirty="0"/>
                  <a:t>, </a:t>
                </a:r>
                <a14:m>
                  <m:oMath xmlns:m="http://schemas.openxmlformats.org/officeDocument/2006/math">
                    <m:r>
                      <a:rPr lang="en-GB" sz="1200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1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2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12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12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GB" sz="12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sz="1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GB" sz="12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12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sz="12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GB" sz="1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GB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sz="1200" dirty="0"/>
                  <a:t> would usually be written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sz="1200" dirty="0"/>
                  <a:t>.</a:t>
                </a:r>
                <a:br>
                  <a:rPr lang="en-GB" sz="1200" dirty="0"/>
                </a:br>
                <a:r>
                  <a:rPr lang="en-GB" sz="1200" b="1" u="sng" dirty="0"/>
                  <a:t>You should therefore in general be able to recognise and sketch the graph </a:t>
                </a:r>
                <a14:m>
                  <m:oMath xmlns:m="http://schemas.openxmlformats.org/officeDocument/2006/math">
                    <m:r>
                      <a:rPr lang="en-GB" sz="1200" b="1" i="1" u="sng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1200" b="1" i="1" u="sng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200" b="1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200" b="1" i="1" u="sng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GB" sz="1200" b="1" i="1" u="sng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200" b="1" i="1" u="sng" smtClean="0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en-GB" sz="1200" b="1" u="sng" dirty="0"/>
                  <a:t>.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489" y="4007437"/>
                <a:ext cx="3872023" cy="2576346"/>
              </a:xfrm>
              <a:prstGeom prst="rect">
                <a:avLst/>
              </a:prstGeom>
              <a:blipFill>
                <a:blip r:embed="rId17"/>
                <a:stretch>
                  <a:fillRect b="-4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026296" y="5451937"/>
                <a:ext cx="448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296" y="5451937"/>
                <a:ext cx="448940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430166" y="1226499"/>
            <a:ext cx="8536034" cy="1942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?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30166" y="3879114"/>
            <a:ext cx="8554346" cy="28567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0130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Graph Transformations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3528" y="1175489"/>
                <a:ext cx="2181448" cy="369332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Sketch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75489"/>
                <a:ext cx="2181448" cy="369332"/>
              </a:xfrm>
              <a:prstGeom prst="rect">
                <a:avLst/>
              </a:prstGeom>
              <a:blipFill>
                <a:blip r:embed="rId2"/>
                <a:stretch>
                  <a:fillRect b="-4762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3729112" y="1958398"/>
            <a:ext cx="0" cy="1512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963712" y="3457866"/>
            <a:ext cx="39604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97152" y="3271434"/>
                <a:ext cx="448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152" y="3271434"/>
                <a:ext cx="44894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04642" y="1650611"/>
                <a:ext cx="448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642" y="1650611"/>
                <a:ext cx="448940" cy="307777"/>
              </a:xfrm>
              <a:prstGeom prst="rect">
                <a:avLst/>
              </a:prstGeom>
              <a:blipFill>
                <a:blip r:embed="rId4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/>
          <p:cNvSpPr/>
          <p:nvPr/>
        </p:nvSpPr>
        <p:spPr>
          <a:xfrm>
            <a:off x="1087851" y="2361598"/>
            <a:ext cx="3716941" cy="1000007"/>
          </a:xfrm>
          <a:custGeom>
            <a:avLst/>
            <a:gdLst>
              <a:gd name="connsiteX0" fmla="*/ 46641 w 3716941"/>
              <a:gd name="connsiteY0" fmla="*/ 990600 h 1000007"/>
              <a:gd name="connsiteX1" fmla="*/ 97441 w 3716941"/>
              <a:gd name="connsiteY1" fmla="*/ 990600 h 1000007"/>
              <a:gd name="connsiteX2" fmla="*/ 1900841 w 3716941"/>
              <a:gd name="connsiteY2" fmla="*/ 736600 h 1000007"/>
              <a:gd name="connsiteX3" fmla="*/ 3716941 w 3716941"/>
              <a:gd name="connsiteY3" fmla="*/ 0 h 1000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6941" h="1000007">
                <a:moveTo>
                  <a:pt x="46641" y="990600"/>
                </a:moveTo>
                <a:cubicBezTo>
                  <a:pt x="-82476" y="1011766"/>
                  <a:pt x="97441" y="990600"/>
                  <a:pt x="97441" y="990600"/>
                </a:cubicBezTo>
                <a:cubicBezTo>
                  <a:pt x="406474" y="948267"/>
                  <a:pt x="1297591" y="901700"/>
                  <a:pt x="1900841" y="736600"/>
                </a:cubicBezTo>
                <a:cubicBezTo>
                  <a:pt x="2504091" y="571500"/>
                  <a:pt x="3110516" y="285750"/>
                  <a:pt x="371694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718057" y="2186580"/>
                <a:ext cx="1159859" cy="312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GB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057" y="2186580"/>
                <a:ext cx="1159859" cy="312586"/>
              </a:xfrm>
              <a:prstGeom prst="rect">
                <a:avLst/>
              </a:prstGeom>
              <a:blipFill>
                <a:blip r:embed="rId5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348732" y="2640872"/>
                <a:ext cx="448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732" y="2640872"/>
                <a:ext cx="44894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864076" y="1709921"/>
                <a:ext cx="283961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The ‘change’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sz="1600" dirty="0"/>
                  <a:t> is ‘inside the function’ (i.e. input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600" dirty="0"/>
                  <a:t> is replaced with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GB" sz="1600" dirty="0"/>
                  <a:t>).</a:t>
                </a:r>
              </a:p>
              <a:p>
                <a:r>
                  <a:rPr lang="en-GB" sz="1600" dirty="0"/>
                  <a:t>So a translation to the left by 3.</a:t>
                </a:r>
              </a:p>
              <a:p>
                <a:endParaRPr lang="en-GB" sz="1600" dirty="0"/>
              </a:p>
              <a:p>
                <a:r>
                  <a:rPr lang="en-GB" sz="1600" dirty="0"/>
                  <a:t>Ensure you work out the new </a:t>
                </a:r>
                <a:br>
                  <a:rPr lang="en-GB" sz="1600" dirty="0"/>
                </a:b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600" dirty="0"/>
                  <a:t>-intercept.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076" y="1709921"/>
                <a:ext cx="2839616" cy="1815882"/>
              </a:xfrm>
              <a:prstGeom prst="rect">
                <a:avLst/>
              </a:prstGeom>
              <a:blipFill>
                <a:blip r:embed="rId7"/>
                <a:stretch>
                  <a:fillRect l="-1288" t="-1007" r="-644" b="-33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323528" y="1559348"/>
            <a:ext cx="8380164" cy="24152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8734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>
                  <a:latin typeface="+mj-lt"/>
                </a:rPr>
                <a:t>Exercise 14.1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/>
              <a:t>Page 113</a:t>
            </a:r>
            <a:endParaRPr lang="en-GB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65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8D7B12E-88B9-2F48-FD7E-08BFFE3E0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1152525"/>
            <a:ext cx="71913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033AC-846C-1B51-B0D6-66FCEF519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A33E61B-5971-C1CA-63B6-84D4E8CD15B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91569A6F-F775-6BAD-E18A-F451C7CF95D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4CF18F9-8040-27F2-298F-E639F1017697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5B68DB7-0C9C-8471-2AA5-A919B2C2F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122784"/>
            <a:ext cx="72961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02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E24A8D8-24DD-608D-9034-CD37A70CA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78" y="641176"/>
            <a:ext cx="72771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78994C-A71F-42AC-8C1A-2D47B8B074D2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61756</TotalTime>
  <Words>537</Words>
  <Application>Microsoft Office PowerPoint</Application>
  <PresentationFormat>On-screen Show (4:3)</PresentationFormat>
  <Paragraphs>100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Office Theme</vt:lpstr>
      <vt:lpstr>P1 Chapter 14: Logarithms  Exponential Functions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1284</cp:revision>
  <dcterms:created xsi:type="dcterms:W3CDTF">2013-02-28T07:36:55Z</dcterms:created>
  <dcterms:modified xsi:type="dcterms:W3CDTF">2025-06-20T14:39:54Z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