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702" r:id="rId5"/>
    <p:sldId id="533" r:id="rId6"/>
    <p:sldId id="716" r:id="rId7"/>
    <p:sldId id="712" r:id="rId8"/>
    <p:sldId id="713" r:id="rId9"/>
    <p:sldId id="703" r:id="rId10"/>
    <p:sldId id="714" r:id="rId11"/>
    <p:sldId id="715" r:id="rId12"/>
    <p:sldId id="532" r:id="rId13"/>
    <p:sldId id="718" r:id="rId14"/>
    <p:sldId id="71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41188-56D6-4827-B4A2-01B7FEF8478A}" v="2" dt="2025-06-19T13:36:02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290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D6904693-DD2A-4A62-BD52-2109273F1217}"/>
    <pc:docChg chg="custSel modSld">
      <pc:chgData name="Dieter Beaven" userId="9bbdb69f-69d0-4759-aa9b-5c090a2da237" providerId="ADAL" clId="{D6904693-DD2A-4A62-BD52-2109273F1217}" dt="2025-04-24T16:03:46.260" v="11" actId="6549"/>
      <pc:docMkLst>
        <pc:docMk/>
      </pc:docMkLst>
      <pc:sldChg chg="delSp mod">
        <pc:chgData name="Dieter Beaven" userId="9bbdb69f-69d0-4759-aa9b-5c090a2da237" providerId="ADAL" clId="{D6904693-DD2A-4A62-BD52-2109273F1217}" dt="2025-04-24T16:03:38.545" v="4" actId="478"/>
        <pc:sldMkLst>
          <pc:docMk/>
          <pc:sldMk cId="464788855" sldId="532"/>
        </pc:sldMkLst>
      </pc:sldChg>
      <pc:sldChg chg="delSp mod">
        <pc:chgData name="Dieter Beaven" userId="9bbdb69f-69d0-4759-aa9b-5c090a2da237" providerId="ADAL" clId="{D6904693-DD2A-4A62-BD52-2109273F1217}" dt="2025-04-24T16:03:29.578" v="0" actId="478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D6904693-DD2A-4A62-BD52-2109273F1217}" dt="2025-04-24T16:03:46.260" v="11" actId="6549"/>
        <pc:sldMkLst>
          <pc:docMk/>
          <pc:sldMk cId="3923336104" sldId="702"/>
        </pc:sldMkLst>
        <pc:spChg chg="mod">
          <ac:chgData name="Dieter Beaven" userId="9bbdb69f-69d0-4759-aa9b-5c090a2da237" providerId="ADAL" clId="{D6904693-DD2A-4A62-BD52-2109273F1217}" dt="2025-04-24T16:03:46.260" v="11" actId="6549"/>
          <ac:spMkLst>
            <pc:docMk/>
            <pc:sldMk cId="3923336104" sldId="702"/>
            <ac:spMk id="2" creationId="{00000000-0000-0000-0000-000000000000}"/>
          </ac:spMkLst>
        </pc:spChg>
      </pc:sldChg>
      <pc:sldChg chg="delSp mod">
        <pc:chgData name="Dieter Beaven" userId="9bbdb69f-69d0-4759-aa9b-5c090a2da237" providerId="ADAL" clId="{D6904693-DD2A-4A62-BD52-2109273F1217}" dt="2025-04-24T16:03:33.838" v="3" actId="478"/>
        <pc:sldMkLst>
          <pc:docMk/>
          <pc:sldMk cId="3196350854" sldId="703"/>
        </pc:sldMkLst>
      </pc:sldChg>
      <pc:sldChg chg="delSp mod">
        <pc:chgData name="Dieter Beaven" userId="9bbdb69f-69d0-4759-aa9b-5c090a2da237" providerId="ADAL" clId="{D6904693-DD2A-4A62-BD52-2109273F1217}" dt="2025-04-24T16:03:31.160" v="1" actId="478"/>
        <pc:sldMkLst>
          <pc:docMk/>
          <pc:sldMk cId="1756658491" sldId="712"/>
        </pc:sldMkLst>
      </pc:sldChg>
      <pc:sldChg chg="delSp mod">
        <pc:chgData name="Dieter Beaven" userId="9bbdb69f-69d0-4759-aa9b-5c090a2da237" providerId="ADAL" clId="{D6904693-DD2A-4A62-BD52-2109273F1217}" dt="2025-04-24T16:03:32.718" v="2" actId="478"/>
        <pc:sldMkLst>
          <pc:docMk/>
          <pc:sldMk cId="1336369231" sldId="713"/>
        </pc:sldMkLst>
      </pc:sldChg>
    </pc:docChg>
  </pc:docChgLst>
  <pc:docChgLst>
    <pc:chgData name="Dieter Beaven" userId="9bbdb69f-69d0-4759-aa9b-5c090a2da237" providerId="ADAL" clId="{3325F72F-B6BC-4ADD-928F-0AE914F1EE6F}"/>
    <pc:docChg chg="undo custSel addSld modSld">
      <pc:chgData name="Dieter Beaven" userId="9bbdb69f-69d0-4759-aa9b-5c090a2da237" providerId="ADAL" clId="{3325F72F-B6BC-4ADD-928F-0AE914F1EE6F}" dt="2025-06-16T13:36:36.881" v="46"/>
      <pc:docMkLst>
        <pc:docMk/>
      </pc:docMkLst>
      <pc:sldChg chg="addSp modSp mod">
        <pc:chgData name="Dieter Beaven" userId="9bbdb69f-69d0-4759-aa9b-5c090a2da237" providerId="ADAL" clId="{3325F72F-B6BC-4ADD-928F-0AE914F1EE6F}" dt="2025-06-16T13:35:44.990" v="24" actId="1036"/>
        <pc:sldMkLst>
          <pc:docMk/>
          <pc:sldMk cId="173887519" sldId="533"/>
        </pc:sldMkLst>
        <pc:picChg chg="add mod">
          <ac:chgData name="Dieter Beaven" userId="9bbdb69f-69d0-4759-aa9b-5c090a2da237" providerId="ADAL" clId="{3325F72F-B6BC-4ADD-928F-0AE914F1EE6F}" dt="2025-06-16T13:35:44.990" v="24" actId="1036"/>
          <ac:picMkLst>
            <pc:docMk/>
            <pc:sldMk cId="173887519" sldId="533"/>
            <ac:picMk id="6" creationId="{4EE99D8F-A6CD-3F79-2A25-407C7DDD28F5}"/>
          </ac:picMkLst>
        </pc:picChg>
      </pc:sldChg>
      <pc:sldChg chg="addSp modSp mod">
        <pc:chgData name="Dieter Beaven" userId="9bbdb69f-69d0-4759-aa9b-5c090a2da237" providerId="ADAL" clId="{3325F72F-B6BC-4ADD-928F-0AE914F1EE6F}" dt="2025-06-16T13:32:54.092" v="14" actId="1035"/>
        <pc:sldMkLst>
          <pc:docMk/>
          <pc:sldMk cId="3196350854" sldId="703"/>
        </pc:sldMkLst>
        <pc:picChg chg="add mod">
          <ac:chgData name="Dieter Beaven" userId="9bbdb69f-69d0-4759-aa9b-5c090a2da237" providerId="ADAL" clId="{3325F72F-B6BC-4ADD-928F-0AE914F1EE6F}" dt="2025-06-16T13:32:54.092" v="14" actId="1035"/>
          <ac:picMkLst>
            <pc:docMk/>
            <pc:sldMk cId="3196350854" sldId="703"/>
            <ac:picMk id="6" creationId="{3E41528D-07DC-5B70-73B7-E742E28611D2}"/>
          </ac:picMkLst>
        </pc:picChg>
      </pc:sldChg>
      <pc:sldChg chg="addSp modSp mod">
        <pc:chgData name="Dieter Beaven" userId="9bbdb69f-69d0-4759-aa9b-5c090a2da237" providerId="ADAL" clId="{3325F72F-B6BC-4ADD-928F-0AE914F1EE6F}" dt="2025-06-16T13:30:48.073" v="4" actId="1035"/>
        <pc:sldMkLst>
          <pc:docMk/>
          <pc:sldMk cId="1756658491" sldId="712"/>
        </pc:sldMkLst>
        <pc:picChg chg="add mod">
          <ac:chgData name="Dieter Beaven" userId="9bbdb69f-69d0-4759-aa9b-5c090a2da237" providerId="ADAL" clId="{3325F72F-B6BC-4ADD-928F-0AE914F1EE6F}" dt="2025-06-16T13:30:48.073" v="4" actId="1035"/>
          <ac:picMkLst>
            <pc:docMk/>
            <pc:sldMk cId="1756658491" sldId="712"/>
            <ac:picMk id="6" creationId="{990C8C15-D3AC-E365-1BDC-F7E1EAB0CD88}"/>
          </ac:picMkLst>
        </pc:picChg>
      </pc:sldChg>
      <pc:sldChg chg="addSp delSp modSp mod">
        <pc:chgData name="Dieter Beaven" userId="9bbdb69f-69d0-4759-aa9b-5c090a2da237" providerId="ADAL" clId="{3325F72F-B6BC-4ADD-928F-0AE914F1EE6F}" dt="2025-06-16T13:31:45.816" v="8" actId="1076"/>
        <pc:sldMkLst>
          <pc:docMk/>
          <pc:sldMk cId="1336369231" sldId="713"/>
        </pc:sldMkLst>
        <pc:picChg chg="add mod">
          <ac:chgData name="Dieter Beaven" userId="9bbdb69f-69d0-4759-aa9b-5c090a2da237" providerId="ADAL" clId="{3325F72F-B6BC-4ADD-928F-0AE914F1EE6F}" dt="2025-06-16T13:31:45.816" v="8" actId="1076"/>
          <ac:picMkLst>
            <pc:docMk/>
            <pc:sldMk cId="1336369231" sldId="713"/>
            <ac:picMk id="8" creationId="{1F6B3412-E32A-8816-F7BA-15C280CDD5CB}"/>
          </ac:picMkLst>
        </pc:picChg>
      </pc:sldChg>
      <pc:sldChg chg="addSp modSp add mod">
        <pc:chgData name="Dieter Beaven" userId="9bbdb69f-69d0-4759-aa9b-5c090a2da237" providerId="ADAL" clId="{3325F72F-B6BC-4ADD-928F-0AE914F1EE6F}" dt="2025-06-16T13:33:19.988" v="16" actId="1076"/>
        <pc:sldMkLst>
          <pc:docMk/>
          <pc:sldMk cId="3876579486" sldId="714"/>
        </pc:sldMkLst>
        <pc:picChg chg="add mod">
          <ac:chgData name="Dieter Beaven" userId="9bbdb69f-69d0-4759-aa9b-5c090a2da237" providerId="ADAL" clId="{3325F72F-B6BC-4ADD-928F-0AE914F1EE6F}" dt="2025-06-16T13:33:19.988" v="16" actId="1076"/>
          <ac:picMkLst>
            <pc:docMk/>
            <pc:sldMk cId="3876579486" sldId="714"/>
            <ac:picMk id="6" creationId="{AECB472A-9917-7CE2-D38B-E5D8933F5B4E}"/>
          </ac:picMkLst>
        </pc:picChg>
      </pc:sldChg>
      <pc:sldChg chg="addSp modSp add mod">
        <pc:chgData name="Dieter Beaven" userId="9bbdb69f-69d0-4759-aa9b-5c090a2da237" providerId="ADAL" clId="{3325F72F-B6BC-4ADD-928F-0AE914F1EE6F}" dt="2025-06-16T13:33:43.858" v="18" actId="1076"/>
        <pc:sldMkLst>
          <pc:docMk/>
          <pc:sldMk cId="3937153620" sldId="715"/>
        </pc:sldMkLst>
        <pc:picChg chg="add mod">
          <ac:chgData name="Dieter Beaven" userId="9bbdb69f-69d0-4759-aa9b-5c090a2da237" providerId="ADAL" clId="{3325F72F-B6BC-4ADD-928F-0AE914F1EE6F}" dt="2025-06-16T13:33:43.858" v="18" actId="1076"/>
          <ac:picMkLst>
            <pc:docMk/>
            <pc:sldMk cId="3937153620" sldId="715"/>
            <ac:picMk id="6" creationId="{3607C74D-DB02-3533-9BDC-DE1C926A44A3}"/>
          </ac:picMkLst>
        </pc:picChg>
      </pc:sldChg>
      <pc:sldChg chg="addSp delSp modSp add mod">
        <pc:chgData name="Dieter Beaven" userId="9bbdb69f-69d0-4759-aa9b-5c090a2da237" providerId="ADAL" clId="{3325F72F-B6BC-4ADD-928F-0AE914F1EE6F}" dt="2025-06-16T13:36:27.635" v="45" actId="1036"/>
        <pc:sldMkLst>
          <pc:docMk/>
          <pc:sldMk cId="4231154942" sldId="716"/>
        </pc:sldMkLst>
        <pc:picChg chg="add mod">
          <ac:chgData name="Dieter Beaven" userId="9bbdb69f-69d0-4759-aa9b-5c090a2da237" providerId="ADAL" clId="{3325F72F-B6BC-4ADD-928F-0AE914F1EE6F}" dt="2025-06-16T13:36:27.635" v="45" actId="1036"/>
          <ac:picMkLst>
            <pc:docMk/>
            <pc:sldMk cId="4231154942" sldId="716"/>
            <ac:picMk id="7" creationId="{5F3FAA93-5712-D8BC-A984-137CFE1B6B17}"/>
          </ac:picMkLst>
        </pc:picChg>
      </pc:sldChg>
      <pc:sldChg chg="add">
        <pc:chgData name="Dieter Beaven" userId="9bbdb69f-69d0-4759-aa9b-5c090a2da237" providerId="ADAL" clId="{3325F72F-B6BC-4ADD-928F-0AE914F1EE6F}" dt="2025-06-16T13:36:36.881" v="46"/>
        <pc:sldMkLst>
          <pc:docMk/>
          <pc:sldMk cId="228952108" sldId="717"/>
        </pc:sldMkLst>
      </pc:sldChg>
    </pc:docChg>
  </pc:docChgLst>
  <pc:docChgLst>
    <pc:chgData name="Dieter Beaven" userId="9bbdb69f-69d0-4759-aa9b-5c090a2da237" providerId="ADAL" clId="{0F3733E1-E16B-48F1-B558-97E1B2075329}"/>
    <pc:docChg chg="custSel modSld">
      <pc:chgData name="Dieter Beaven" userId="9bbdb69f-69d0-4759-aa9b-5c090a2da237" providerId="ADAL" clId="{0F3733E1-E16B-48F1-B558-97E1B2075329}" dt="2025-04-29T12:11:20.767" v="6" actId="20577"/>
      <pc:docMkLst>
        <pc:docMk/>
      </pc:docMkLst>
      <pc:sldChg chg="modSp mod">
        <pc:chgData name="Dieter Beaven" userId="9bbdb69f-69d0-4759-aa9b-5c090a2da237" providerId="ADAL" clId="{0F3733E1-E16B-48F1-B558-97E1B2075329}" dt="2025-04-29T12:11:20.767" v="6" actId="20577"/>
        <pc:sldMkLst>
          <pc:docMk/>
          <pc:sldMk cId="3923336104" sldId="702"/>
        </pc:sldMkLst>
        <pc:spChg chg="mod">
          <ac:chgData name="Dieter Beaven" userId="9bbdb69f-69d0-4759-aa9b-5c090a2da237" providerId="ADAL" clId="{0F3733E1-E16B-48F1-B558-97E1B2075329}" dt="2025-04-29T12:11:20.767" v="6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05207F2A-3D3E-48D1-84F6-1DE81023290D}"/>
    <pc:docChg chg="custSel addSld delSld modSld">
      <pc:chgData name="Dieter Beaven" userId="9bbdb69f-69d0-4759-aa9b-5c090a2da237" providerId="ADAL" clId="{05207F2A-3D3E-48D1-84F6-1DE81023290D}" dt="2024-09-13T17:01:48.475" v="87" actId="1076"/>
      <pc:docMkLst>
        <pc:docMk/>
      </pc:docMkLst>
      <pc:sldChg chg="addSp delSp modSp mod">
        <pc:chgData name="Dieter Beaven" userId="9bbdb69f-69d0-4759-aa9b-5c090a2da237" providerId="ADAL" clId="{05207F2A-3D3E-48D1-84F6-1DE81023290D}" dt="2024-09-13T17:01:48.475" v="87" actId="1076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05207F2A-3D3E-48D1-84F6-1DE81023290D}" dt="2024-09-06T16:59:12.266" v="53" actId="103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05207F2A-3D3E-48D1-84F6-1DE81023290D}" dt="2024-09-06T16:55:32.295" v="42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05207F2A-3D3E-48D1-84F6-1DE81023290D}" dt="2024-09-13T16:59:58.312" v="78" actId="1035"/>
        <pc:sldMkLst>
          <pc:docMk/>
          <pc:sldMk cId="3196350854" sldId="703"/>
        </pc:sldMkLst>
      </pc:sldChg>
      <pc:sldChg chg="delSp del mod">
        <pc:chgData name="Dieter Beaven" userId="9bbdb69f-69d0-4759-aa9b-5c090a2da237" providerId="ADAL" clId="{05207F2A-3D3E-48D1-84F6-1DE81023290D}" dt="2024-09-13T17:00:03.007" v="79" actId="47"/>
        <pc:sldMkLst>
          <pc:docMk/>
          <pc:sldMk cId="2552052628" sldId="704"/>
        </pc:sldMkLst>
      </pc:sldChg>
      <pc:sldChg chg="delSp del mod">
        <pc:chgData name="Dieter Beaven" userId="9bbdb69f-69d0-4759-aa9b-5c090a2da237" providerId="ADAL" clId="{05207F2A-3D3E-48D1-84F6-1DE81023290D}" dt="2024-09-13T17:00:03.960" v="80" actId="47"/>
        <pc:sldMkLst>
          <pc:docMk/>
          <pc:sldMk cId="2801626350" sldId="705"/>
        </pc:sldMkLst>
      </pc:sldChg>
      <pc:sldChg chg="delSp del mod">
        <pc:chgData name="Dieter Beaven" userId="9bbdb69f-69d0-4759-aa9b-5c090a2da237" providerId="ADAL" clId="{05207F2A-3D3E-48D1-84F6-1DE81023290D}" dt="2024-09-13T17:00:04.429" v="81" actId="47"/>
        <pc:sldMkLst>
          <pc:docMk/>
          <pc:sldMk cId="3939677621" sldId="708"/>
        </pc:sldMkLst>
      </pc:sldChg>
      <pc:sldChg chg="addSp delSp modSp mod">
        <pc:chgData name="Dieter Beaven" userId="9bbdb69f-69d0-4759-aa9b-5c090a2da237" providerId="ADAL" clId="{05207F2A-3D3E-48D1-84F6-1DE81023290D}" dt="2024-09-13T16:57:14.093" v="60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05207F2A-3D3E-48D1-84F6-1DE81023290D}" dt="2024-09-13T16:58:50.522" v="67" actId="1076"/>
        <pc:sldMkLst>
          <pc:docMk/>
          <pc:sldMk cId="1336369231" sldId="713"/>
        </pc:sldMkLst>
      </pc:sldChg>
      <pc:sldChg chg="addSp modSp add mod">
        <pc:chgData name="Dieter Beaven" userId="9bbdb69f-69d0-4759-aa9b-5c090a2da237" providerId="ADAL" clId="{05207F2A-3D3E-48D1-84F6-1DE81023290D}" dt="2024-09-06T16:59:19.229" v="55" actId="1036"/>
        <pc:sldMkLst>
          <pc:docMk/>
          <pc:sldMk cId="2341366643" sldId="714"/>
        </pc:sldMkLst>
      </pc:sldChg>
    </pc:docChg>
  </pc:docChgLst>
  <pc:docChgLst>
    <pc:chgData name="Dieter Beaven" userId="9bbdb69f-69d0-4759-aa9b-5c090a2da237" providerId="ADAL" clId="{1D114AD5-718F-4CB2-983E-E11E1B1983E9}"/>
    <pc:docChg chg="undo custSel addSld delSld modSld">
      <pc:chgData name="Dieter Beaven" userId="9bbdb69f-69d0-4759-aa9b-5c090a2da237" providerId="ADAL" clId="{1D114AD5-718F-4CB2-983E-E11E1B1983E9}" dt="2024-09-24T15:43:19.967" v="28" actId="1076"/>
      <pc:docMkLst>
        <pc:docMk/>
      </pc:docMkLst>
      <pc:sldChg chg="addSp delSp mod">
        <pc:chgData name="Dieter Beaven" userId="9bbdb69f-69d0-4759-aa9b-5c090a2da237" providerId="ADAL" clId="{1D114AD5-718F-4CB2-983E-E11E1B1983E9}" dt="2024-09-24T15:38:41.536" v="6" actId="22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1D114AD5-718F-4CB2-983E-E11E1B1983E9}" dt="2024-09-24T15:43:19.967" v="28" actId="107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1D114AD5-718F-4CB2-983E-E11E1B1983E9}" dt="2024-09-24T15:38:19.545" v="1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1D114AD5-718F-4CB2-983E-E11E1B1983E9}" dt="2024-09-24T15:42:04.058" v="23" actId="1076"/>
        <pc:sldMkLst>
          <pc:docMk/>
          <pc:sldMk cId="3196350854" sldId="703"/>
        </pc:sldMkLst>
      </pc:sldChg>
      <pc:sldChg chg="addSp delSp modSp mod">
        <pc:chgData name="Dieter Beaven" userId="9bbdb69f-69d0-4759-aa9b-5c090a2da237" providerId="ADAL" clId="{1D114AD5-718F-4CB2-983E-E11E1B1983E9}" dt="2024-09-24T15:40:06.408" v="15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1D114AD5-718F-4CB2-983E-E11E1B1983E9}" dt="2024-09-24T15:41:21.835" v="20" actId="1076"/>
        <pc:sldMkLst>
          <pc:docMk/>
          <pc:sldMk cId="1336369231" sldId="713"/>
        </pc:sldMkLst>
      </pc:sldChg>
      <pc:sldChg chg="delSp del mod">
        <pc:chgData name="Dieter Beaven" userId="9bbdb69f-69d0-4759-aa9b-5c090a2da237" providerId="ADAL" clId="{1D114AD5-718F-4CB2-983E-E11E1B1983E9}" dt="2024-09-24T15:42:57.812" v="27" actId="47"/>
        <pc:sldMkLst>
          <pc:docMk/>
          <pc:sldMk cId="2341366643" sldId="714"/>
        </pc:sldMkLst>
      </pc:sldChg>
      <pc:sldChg chg="add del">
        <pc:chgData name="Dieter Beaven" userId="9bbdb69f-69d0-4759-aa9b-5c090a2da237" providerId="ADAL" clId="{1D114AD5-718F-4CB2-983E-E11E1B1983E9}" dt="2024-09-24T15:42:08.366" v="24" actId="47"/>
        <pc:sldMkLst>
          <pc:docMk/>
          <pc:sldMk cId="2435014896" sldId="715"/>
        </pc:sldMkLst>
      </pc:sldChg>
    </pc:docChg>
  </pc:docChgLst>
  <pc:docChgLst>
    <pc:chgData name="Dieter Beaven" userId="9bbdb69f-69d0-4759-aa9b-5c090a2da237" providerId="ADAL" clId="{9E041188-56D6-4827-B4A2-01B7FEF8478A}"/>
    <pc:docChg chg="addSld delSld modSld">
      <pc:chgData name="Dieter Beaven" userId="9bbdb69f-69d0-4759-aa9b-5c090a2da237" providerId="ADAL" clId="{9E041188-56D6-4827-B4A2-01B7FEF8478A}" dt="2025-06-19T13:52:07.701" v="12" actId="1076"/>
      <pc:docMkLst>
        <pc:docMk/>
      </pc:docMkLst>
      <pc:sldChg chg="addSp modSp mod">
        <pc:chgData name="Dieter Beaven" userId="9bbdb69f-69d0-4759-aa9b-5c090a2da237" providerId="ADAL" clId="{9E041188-56D6-4827-B4A2-01B7FEF8478A}" dt="2025-06-19T13:49:12.294" v="5" actId="1035"/>
        <pc:sldMkLst>
          <pc:docMk/>
          <pc:sldMk cId="464788855" sldId="532"/>
        </pc:sldMkLst>
        <pc:picChg chg="add mod">
          <ac:chgData name="Dieter Beaven" userId="9bbdb69f-69d0-4759-aa9b-5c090a2da237" providerId="ADAL" clId="{9E041188-56D6-4827-B4A2-01B7FEF8478A}" dt="2025-06-19T13:49:12.294" v="5" actId="1035"/>
          <ac:picMkLst>
            <pc:docMk/>
            <pc:sldMk cId="464788855" sldId="532"/>
            <ac:picMk id="6" creationId="{97E24170-1E42-285E-ECE4-2C0AD5C5BFA4}"/>
          </ac:picMkLst>
        </pc:picChg>
      </pc:sldChg>
      <pc:sldChg chg="addSp modSp mod">
        <pc:chgData name="Dieter Beaven" userId="9bbdb69f-69d0-4759-aa9b-5c090a2da237" providerId="ADAL" clId="{9E041188-56D6-4827-B4A2-01B7FEF8478A}" dt="2025-06-19T13:52:07.701" v="12" actId="1076"/>
        <pc:sldMkLst>
          <pc:docMk/>
          <pc:sldMk cId="228952108" sldId="717"/>
        </pc:sldMkLst>
        <pc:picChg chg="add mod">
          <ac:chgData name="Dieter Beaven" userId="9bbdb69f-69d0-4759-aa9b-5c090a2da237" providerId="ADAL" clId="{9E041188-56D6-4827-B4A2-01B7FEF8478A}" dt="2025-06-19T13:52:07.701" v="12" actId="1076"/>
          <ac:picMkLst>
            <pc:docMk/>
            <pc:sldMk cId="228952108" sldId="717"/>
            <ac:picMk id="6" creationId="{0EA9691A-F787-49C5-CFEF-33A9B8C5CA32}"/>
          </ac:picMkLst>
        </pc:picChg>
      </pc:sldChg>
      <pc:sldChg chg="addSp modSp add mod">
        <pc:chgData name="Dieter Beaven" userId="9bbdb69f-69d0-4759-aa9b-5c090a2da237" providerId="ADAL" clId="{9E041188-56D6-4827-B4A2-01B7FEF8478A}" dt="2025-06-19T13:51:14.487" v="9" actId="1035"/>
        <pc:sldMkLst>
          <pc:docMk/>
          <pc:sldMk cId="3261566311" sldId="718"/>
        </pc:sldMkLst>
        <pc:picChg chg="add mod">
          <ac:chgData name="Dieter Beaven" userId="9bbdb69f-69d0-4759-aa9b-5c090a2da237" providerId="ADAL" clId="{9E041188-56D6-4827-B4A2-01B7FEF8478A}" dt="2025-06-19T13:51:14.487" v="9" actId="1035"/>
          <ac:picMkLst>
            <pc:docMk/>
            <pc:sldMk cId="3261566311" sldId="718"/>
            <ac:picMk id="6" creationId="{E6DDB526-8331-93BA-AD6C-01D1DA594BEA}"/>
          </ac:picMkLst>
        </pc:picChg>
      </pc:sldChg>
      <pc:sldChg chg="add del">
        <pc:chgData name="Dieter Beaven" userId="9bbdb69f-69d0-4759-aa9b-5c090a2da237" providerId="ADAL" clId="{9E041188-56D6-4827-B4A2-01B7FEF8478A}" dt="2025-06-19T13:51:19.440" v="10" actId="47"/>
        <pc:sldMkLst>
          <pc:docMk/>
          <pc:sldMk cId="3977444907" sldId="719"/>
        </pc:sldMkLst>
      </pc:sldChg>
    </pc:docChg>
  </pc:docChgLst>
  <pc:docChgLst>
    <pc:chgData name="Dieter Beaven" userId="9bbdb69f-69d0-4759-aa9b-5c090a2da237" providerId="ADAL" clId="{19D540C2-E7A4-4480-9AB3-C4DB0C8FE064}"/>
    <pc:docChg chg="modSld">
      <pc:chgData name="Dieter Beaven" userId="9bbdb69f-69d0-4759-aa9b-5c090a2da237" providerId="ADAL" clId="{19D540C2-E7A4-4480-9AB3-C4DB0C8FE064}" dt="2025-04-24T16:06:01.449" v="1" actId="20577"/>
      <pc:docMkLst>
        <pc:docMk/>
      </pc:docMkLst>
      <pc:sldChg chg="modSp mod">
        <pc:chgData name="Dieter Beaven" userId="9bbdb69f-69d0-4759-aa9b-5c090a2da237" providerId="ADAL" clId="{19D540C2-E7A4-4480-9AB3-C4DB0C8FE064}" dt="2025-04-24T16:06:01.449" v="1" actId="20577"/>
        <pc:sldMkLst>
          <pc:docMk/>
          <pc:sldMk cId="3923336104" sldId="702"/>
        </pc:sldMkLst>
        <pc:spChg chg="mod">
          <ac:chgData name="Dieter Beaven" userId="9bbdb69f-69d0-4759-aa9b-5c090a2da237" providerId="ADAL" clId="{19D540C2-E7A4-4480-9AB3-C4DB0C8FE064}" dt="2025-04-24T16:06:01.449" v="1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 fontScale="90000"/>
          </a:bodyPr>
          <a:lstStyle/>
          <a:p>
            <a:r>
              <a:rPr lang="en-GB" b="1">
                <a:solidFill>
                  <a:srgbClr val="92D050"/>
                </a:solidFill>
              </a:rPr>
              <a:t>P1 Chapter 9: </a:t>
            </a:r>
            <a:r>
              <a:rPr lang="en-GB">
                <a:solidFill>
                  <a:schemeClr val="accent5"/>
                </a:solidFill>
              </a:rPr>
              <a:t>Trigonometric Ratios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A8F6D-A52F-DDE3-F9A9-B4AF48317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8E1D29-0ABA-089B-3853-88C0C5D03A94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A047DA55-E76C-8FA9-1E98-5C145C958E49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C862A07-98B2-AA5E-C0B2-BFBB19726C2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6DDB526-8331-93BA-AD6C-01D1DA594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95" y="620688"/>
            <a:ext cx="7695009" cy="62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6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7A232-9D1C-28FA-68C2-2CE2E090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A1A03D-9DC7-16A0-25F1-1A4A23239331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00D67CB-7169-ED13-7863-57052A52F5C7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05B6389-7AA9-92E2-9090-69E7F3EBDEE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EA9691A-F787-49C5-CFEF-33A9B8C5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2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EE99D8F-A6CD-3F79-2A25-407C7DDD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08087"/>
            <a:ext cx="70580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61481-DD22-A534-2C61-6EC979AA6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BCBB00-303D-CC7A-7418-4A9183653D1F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0CADF07-7DF0-7DBE-8B82-A61437FE3F02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DE1AE64-8B74-134C-6AFF-F754EEE738B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F3FAA93-5712-D8BC-A984-137CFE1B6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828675"/>
            <a:ext cx="71151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5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90C8C15-D3AC-E365-1BDC-F7E1EAB0C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20688"/>
            <a:ext cx="72294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F6B3412-E32A-8816-F7BA-15C280CD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8" y="764704"/>
            <a:ext cx="72771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E41528D-07DC-5B70-73B7-E742E2861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65" y="692696"/>
            <a:ext cx="74009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8CCFF-22EA-1CBB-FDC0-5C1837577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530334-3C95-1593-573C-814C649F4203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F099793-F9BC-9476-6C0C-65B54805C78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098EE6E-0166-BA5D-277E-5171BD3D69A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ECB472A-9917-7CE2-D38B-E5D8933F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53" y="805609"/>
            <a:ext cx="74485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7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742E2-1E8A-01B0-FFB5-96C2A286B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1FAEF5-0FC8-B7C7-A14D-C01A35A805CE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1A5A327A-0703-22CB-E9DF-52182DAA6757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CDBDD89-6C31-9B67-D8CA-FE135379084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607C74D-DB02-3533-9BDC-DE1C926A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0625"/>
            <a:ext cx="7381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7E24170-1E42-285E-ECE4-2C0AD5C5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96"/>
            <a:ext cx="9144000" cy="598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9D3391-997D-4369-8C5A-9887D520139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f9cd3b9a-9a6c-485a-81b7-4082693b5161"/>
    <ds:schemaRef ds:uri="faa1ecaf-a1aa-4fc9-8c75-2805352e1f65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29577</TotalTime>
  <Words>30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P1 Chapter 9: Trigonometric Ratios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2025-06-19T13:52:13Z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