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687" r:id="rId6"/>
    <p:sldId id="688" r:id="rId7"/>
    <p:sldId id="690" r:id="rId8"/>
    <p:sldId id="691" r:id="rId9"/>
    <p:sldId id="713" r:id="rId10"/>
    <p:sldId id="618" r:id="rId11"/>
    <p:sldId id="543" r:id="rId12"/>
    <p:sldId id="544" r:id="rId13"/>
    <p:sldId id="546" r:id="rId14"/>
    <p:sldId id="54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0EDF1-C191-42D3-91EE-3E1DAF14FE7C}" v="4" dt="2024-09-09T08:10:06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72" d="100"/>
          <a:sy n="72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6CE0EDF1-C191-42D3-91EE-3E1DAF14FE7C}"/>
    <pc:docChg chg="modSld">
      <pc:chgData name="Dieter Beaven" userId="9bbdb69f-69d0-4759-aa9b-5c090a2da237" providerId="ADAL" clId="{6CE0EDF1-C191-42D3-91EE-3E1DAF14FE7C}" dt="2024-09-09T08:10:06.334" v="3" actId="20577"/>
      <pc:docMkLst>
        <pc:docMk/>
      </pc:docMkLst>
      <pc:sldChg chg="modSp">
        <pc:chgData name="Dieter Beaven" userId="9bbdb69f-69d0-4759-aa9b-5c090a2da237" providerId="ADAL" clId="{6CE0EDF1-C191-42D3-91EE-3E1DAF14FE7C}" dt="2024-09-09T08:10:06.334" v="3" actId="20577"/>
        <pc:sldMkLst>
          <pc:docMk/>
          <pc:sldMk cId="3347294258" sldId="690"/>
        </pc:sldMkLst>
        <pc:spChg chg="mod">
          <ac:chgData name="Dieter Beaven" userId="9bbdb69f-69d0-4759-aa9b-5c090a2da237" providerId="ADAL" clId="{6CE0EDF1-C191-42D3-91EE-3E1DAF14FE7C}" dt="2024-09-09T08:10:06.334" v="3" actId="20577"/>
          <ac:spMkLst>
            <pc:docMk/>
            <pc:sldMk cId="3347294258" sldId="690"/>
            <ac:spMk id="26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1D78B7E-5A0A-455E-84BA-F04C650AE4C2}"/>
    <pc:docChg chg="undo custSel delSld modSld">
      <pc:chgData name="Dieter Beaven" userId="9bbdb69f-69d0-4759-aa9b-5c090a2da237" providerId="ADAL" clId="{11D78B7E-5A0A-455E-84BA-F04C650AE4C2}" dt="2024-09-06T16:18:06.992" v="252" actId="1038"/>
      <pc:docMkLst>
        <pc:docMk/>
      </pc:docMkLst>
      <pc:sldChg chg="addSp modSp mod">
        <pc:chgData name="Dieter Beaven" userId="9bbdb69f-69d0-4759-aa9b-5c090a2da237" providerId="ADAL" clId="{11D78B7E-5A0A-455E-84BA-F04C650AE4C2}" dt="2024-09-06T16:13:59.474" v="24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11D78B7E-5A0A-455E-84BA-F04C650AE4C2}" dt="2024-09-06T16:13:59.474" v="241" actId="1076"/>
          <ac:picMkLst>
            <pc:docMk/>
            <pc:sldMk cId="3896053727" sldId="543"/>
            <ac:picMk id="6" creationId="{17F8B8A1-DCDE-3A7B-7514-495C7595D551}"/>
          </ac:picMkLst>
        </pc:picChg>
      </pc:sldChg>
      <pc:sldChg chg="addSp mod">
        <pc:chgData name="Dieter Beaven" userId="9bbdb69f-69d0-4759-aa9b-5c090a2da237" providerId="ADAL" clId="{11D78B7E-5A0A-455E-84BA-F04C650AE4C2}" dt="2024-09-06T16:15:09.422" v="242" actId="22"/>
        <pc:sldMkLst>
          <pc:docMk/>
          <pc:sldMk cId="446446822" sldId="544"/>
        </pc:sldMkLst>
        <pc:picChg chg="add">
          <ac:chgData name="Dieter Beaven" userId="9bbdb69f-69d0-4759-aa9b-5c090a2da237" providerId="ADAL" clId="{11D78B7E-5A0A-455E-84BA-F04C650AE4C2}" dt="2024-09-06T16:15:09.422" v="242" actId="22"/>
          <ac:picMkLst>
            <pc:docMk/>
            <pc:sldMk cId="446446822" sldId="544"/>
            <ac:picMk id="6" creationId="{C83529C6-CC39-FAF9-7122-223E9EDA8A60}"/>
          </ac:picMkLst>
        </pc:picChg>
      </pc:sldChg>
      <pc:sldChg chg="addSp modSp mod">
        <pc:chgData name="Dieter Beaven" userId="9bbdb69f-69d0-4759-aa9b-5c090a2da237" providerId="ADAL" clId="{11D78B7E-5A0A-455E-84BA-F04C650AE4C2}" dt="2024-09-06T16:18:06.992" v="252" actId="1038"/>
        <pc:sldMkLst>
          <pc:docMk/>
          <pc:sldMk cId="3458699803" sldId="545"/>
        </pc:sldMkLst>
        <pc:picChg chg="add mod">
          <ac:chgData name="Dieter Beaven" userId="9bbdb69f-69d0-4759-aa9b-5c090a2da237" providerId="ADAL" clId="{11D78B7E-5A0A-455E-84BA-F04C650AE4C2}" dt="2024-09-06T16:18:03.820" v="251" actId="1037"/>
          <ac:picMkLst>
            <pc:docMk/>
            <pc:sldMk cId="3458699803" sldId="545"/>
            <ac:picMk id="6" creationId="{A8857C9F-B6F5-E162-E29E-BA5DDDFBD56A}"/>
          </ac:picMkLst>
        </pc:picChg>
        <pc:picChg chg="add mod">
          <ac:chgData name="Dieter Beaven" userId="9bbdb69f-69d0-4759-aa9b-5c090a2da237" providerId="ADAL" clId="{11D78B7E-5A0A-455E-84BA-F04C650AE4C2}" dt="2024-09-06T16:18:06.992" v="252" actId="1038"/>
          <ac:picMkLst>
            <pc:docMk/>
            <pc:sldMk cId="3458699803" sldId="545"/>
            <ac:picMk id="8" creationId="{DD2E6E10-6FFF-A5C8-A05B-D9DFC77C3916}"/>
          </ac:picMkLst>
        </pc:picChg>
      </pc:sldChg>
      <pc:sldChg chg="addSp modSp mod">
        <pc:chgData name="Dieter Beaven" userId="9bbdb69f-69d0-4759-aa9b-5c090a2da237" providerId="ADAL" clId="{11D78B7E-5A0A-455E-84BA-F04C650AE4C2}" dt="2024-09-06T16:16:09.280" v="245" actId="1076"/>
        <pc:sldMkLst>
          <pc:docMk/>
          <pc:sldMk cId="2124494143" sldId="546"/>
        </pc:sldMkLst>
        <pc:picChg chg="add mod">
          <ac:chgData name="Dieter Beaven" userId="9bbdb69f-69d0-4759-aa9b-5c090a2da237" providerId="ADAL" clId="{11D78B7E-5A0A-455E-84BA-F04C650AE4C2}" dt="2024-09-06T16:16:09.280" v="245" actId="1076"/>
          <ac:picMkLst>
            <pc:docMk/>
            <pc:sldMk cId="2124494143" sldId="546"/>
            <ac:picMk id="6" creationId="{2C150BBB-72E3-BD39-5B11-F79E23150522}"/>
          </ac:picMkLst>
        </pc:picChg>
      </pc:sldChg>
      <pc:sldChg chg="modSp mod">
        <pc:chgData name="Dieter Beaven" userId="9bbdb69f-69d0-4759-aa9b-5c090a2da237" providerId="ADAL" clId="{11D78B7E-5A0A-455E-84BA-F04C650AE4C2}" dt="2024-09-06T16:07:36.779" v="120" actId="1036"/>
        <pc:sldMkLst>
          <pc:docMk/>
          <pc:sldMk cId="3833017903" sldId="687"/>
        </pc:sldMkLst>
        <pc:spChg chg="mod">
          <ac:chgData name="Dieter Beaven" userId="9bbdb69f-69d0-4759-aa9b-5c090a2da237" providerId="ADAL" clId="{11D78B7E-5A0A-455E-84BA-F04C650AE4C2}" dt="2024-09-06T16:06:46.235" v="95" actId="20577"/>
          <ac:spMkLst>
            <pc:docMk/>
            <pc:sldMk cId="3833017903" sldId="687"/>
            <ac:spMk id="7" creationId="{00000000-0000-0000-0000-000000000000}"/>
          </ac:spMkLst>
        </pc:spChg>
        <pc:spChg chg="mod">
          <ac:chgData name="Dieter Beaven" userId="9bbdb69f-69d0-4759-aa9b-5c090a2da237" providerId="ADAL" clId="{11D78B7E-5A0A-455E-84BA-F04C650AE4C2}" dt="2024-09-06T16:06:52.750" v="101" actId="1036"/>
          <ac:spMkLst>
            <pc:docMk/>
            <pc:sldMk cId="3833017903" sldId="687"/>
            <ac:spMk id="9" creationId="{00000000-0000-0000-0000-000000000000}"/>
          </ac:spMkLst>
        </pc:spChg>
        <pc:spChg chg="mod">
          <ac:chgData name="Dieter Beaven" userId="9bbdb69f-69d0-4759-aa9b-5c090a2da237" providerId="ADAL" clId="{11D78B7E-5A0A-455E-84BA-F04C650AE4C2}" dt="2024-09-06T16:07:32.295" v="119" actId="20577"/>
          <ac:spMkLst>
            <pc:docMk/>
            <pc:sldMk cId="3833017903" sldId="687"/>
            <ac:spMk id="17" creationId="{00000000-0000-0000-0000-000000000000}"/>
          </ac:spMkLst>
        </pc:spChg>
        <pc:spChg chg="mod">
          <ac:chgData name="Dieter Beaven" userId="9bbdb69f-69d0-4759-aa9b-5c090a2da237" providerId="ADAL" clId="{11D78B7E-5A0A-455E-84BA-F04C650AE4C2}" dt="2024-09-06T16:07:36.779" v="120" actId="1036"/>
          <ac:spMkLst>
            <pc:docMk/>
            <pc:sldMk cId="3833017903" sldId="687"/>
            <ac:spMk id="18" creationId="{00000000-0000-0000-0000-000000000000}"/>
          </ac:spMkLst>
        </pc:spChg>
        <pc:spChg chg="mod">
          <ac:chgData name="Dieter Beaven" userId="9bbdb69f-69d0-4759-aa9b-5c090a2da237" providerId="ADAL" clId="{11D78B7E-5A0A-455E-84BA-F04C650AE4C2}" dt="2024-09-06T16:07:36.779" v="120" actId="1036"/>
          <ac:spMkLst>
            <pc:docMk/>
            <pc:sldMk cId="3833017903" sldId="687"/>
            <ac:spMk id="19" creationId="{00000000-0000-0000-0000-000000000000}"/>
          </ac:spMkLst>
        </pc:spChg>
        <pc:grpChg chg="mod">
          <ac:chgData name="Dieter Beaven" userId="9bbdb69f-69d0-4759-aa9b-5c090a2da237" providerId="ADAL" clId="{11D78B7E-5A0A-455E-84BA-F04C650AE4C2}" dt="2024-09-06T16:07:36.779" v="120" actId="1036"/>
          <ac:grpSpMkLst>
            <pc:docMk/>
            <pc:sldMk cId="3833017903" sldId="687"/>
            <ac:grpSpMk id="13" creationId="{00000000-0000-0000-0000-000000000000}"/>
          </ac:grpSpMkLst>
        </pc:grpChg>
        <pc:cxnChg chg="mod">
          <ac:chgData name="Dieter Beaven" userId="9bbdb69f-69d0-4759-aa9b-5c090a2da237" providerId="ADAL" clId="{11D78B7E-5A0A-455E-84BA-F04C650AE4C2}" dt="2024-09-06T16:07:36.779" v="120" actId="1036"/>
          <ac:cxnSpMkLst>
            <pc:docMk/>
            <pc:sldMk cId="3833017903" sldId="687"/>
            <ac:cxnSpMk id="12" creationId="{00000000-0000-0000-0000-000000000000}"/>
          </ac:cxnSpMkLst>
        </pc:cxnChg>
      </pc:sldChg>
      <pc:sldChg chg="modSp mod">
        <pc:chgData name="Dieter Beaven" userId="9bbdb69f-69d0-4759-aa9b-5c090a2da237" providerId="ADAL" clId="{11D78B7E-5A0A-455E-84BA-F04C650AE4C2}" dt="2024-09-06T16:11:49.104" v="239" actId="1037"/>
        <pc:sldMkLst>
          <pc:docMk/>
          <pc:sldMk cId="933986589" sldId="688"/>
        </pc:sldMkLst>
        <pc:spChg chg="mod">
          <ac:chgData name="Dieter Beaven" userId="9bbdb69f-69d0-4759-aa9b-5c090a2da237" providerId="ADAL" clId="{11D78B7E-5A0A-455E-84BA-F04C650AE4C2}" dt="2024-09-06T16:09:46.118" v="201" actId="20577"/>
          <ac:spMkLst>
            <pc:docMk/>
            <pc:sldMk cId="933986589" sldId="688"/>
            <ac:spMk id="42" creationId="{00000000-0000-0000-0000-000000000000}"/>
          </ac:spMkLst>
        </pc:spChg>
        <pc:spChg chg="mod">
          <ac:chgData name="Dieter Beaven" userId="9bbdb69f-69d0-4759-aa9b-5c090a2da237" providerId="ADAL" clId="{11D78B7E-5A0A-455E-84BA-F04C650AE4C2}" dt="2024-09-06T16:10:32.916" v="233" actId="1035"/>
          <ac:spMkLst>
            <pc:docMk/>
            <pc:sldMk cId="933986589" sldId="688"/>
            <ac:spMk id="57" creationId="{00000000-0000-0000-0000-000000000000}"/>
          </ac:spMkLst>
        </pc:spChg>
        <pc:spChg chg="mod">
          <ac:chgData name="Dieter Beaven" userId="9bbdb69f-69d0-4759-aa9b-5c090a2da237" providerId="ADAL" clId="{11D78B7E-5A0A-455E-84BA-F04C650AE4C2}" dt="2024-09-06T16:11:40.307" v="234" actId="1076"/>
          <ac:spMkLst>
            <pc:docMk/>
            <pc:sldMk cId="933986589" sldId="688"/>
            <ac:spMk id="58" creationId="{00000000-0000-0000-0000-000000000000}"/>
          </ac:spMkLst>
        </pc:spChg>
        <pc:grpChg chg="mod">
          <ac:chgData name="Dieter Beaven" userId="9bbdb69f-69d0-4759-aa9b-5c090a2da237" providerId="ADAL" clId="{11D78B7E-5A0A-455E-84BA-F04C650AE4C2}" dt="2024-09-06T16:10:32.916" v="233" actId="1035"/>
          <ac:grpSpMkLst>
            <pc:docMk/>
            <pc:sldMk cId="933986589" sldId="688"/>
            <ac:grpSpMk id="43" creationId="{00000000-0000-0000-0000-000000000000}"/>
          </ac:grpSpMkLst>
        </pc:grpChg>
        <pc:grpChg chg="mod">
          <ac:chgData name="Dieter Beaven" userId="9bbdb69f-69d0-4759-aa9b-5c090a2da237" providerId="ADAL" clId="{11D78B7E-5A0A-455E-84BA-F04C650AE4C2}" dt="2024-09-06T16:11:49.104" v="239" actId="1037"/>
          <ac:grpSpMkLst>
            <pc:docMk/>
            <pc:sldMk cId="933986589" sldId="688"/>
            <ac:grpSpMk id="64" creationId="{00000000-0000-0000-0000-000000000000}"/>
          </ac:grpSpMkLst>
        </pc:grpChg>
        <pc:cxnChg chg="mod">
          <ac:chgData name="Dieter Beaven" userId="9bbdb69f-69d0-4759-aa9b-5c090a2da237" providerId="ADAL" clId="{11D78B7E-5A0A-455E-84BA-F04C650AE4C2}" dt="2024-09-06T16:11:49.104" v="239" actId="1037"/>
          <ac:cxnSpMkLst>
            <pc:docMk/>
            <pc:sldMk cId="933986589" sldId="688"/>
            <ac:cxnSpMk id="62" creationId="{00000000-0000-0000-0000-000000000000}"/>
          </ac:cxnSpMkLst>
        </pc:cxnChg>
      </pc:sldChg>
      <pc:sldChg chg="del">
        <pc:chgData name="Dieter Beaven" userId="9bbdb69f-69d0-4759-aa9b-5c090a2da237" providerId="ADAL" clId="{11D78B7E-5A0A-455E-84BA-F04C650AE4C2}" dt="2024-09-06T16:03:38.683" v="1" actId="47"/>
        <pc:sldMkLst>
          <pc:docMk/>
          <pc:sldMk cId="2619828667" sldId="692"/>
        </pc:sldMkLst>
      </pc:sldChg>
      <pc:sldChg chg="del">
        <pc:chgData name="Dieter Beaven" userId="9bbdb69f-69d0-4759-aa9b-5c090a2da237" providerId="ADAL" clId="{11D78B7E-5A0A-455E-84BA-F04C650AE4C2}" dt="2024-09-06T16:03:39.027" v="2" actId="47"/>
        <pc:sldMkLst>
          <pc:docMk/>
          <pc:sldMk cId="2249847224" sldId="693"/>
        </pc:sldMkLst>
      </pc:sldChg>
      <pc:sldChg chg="del">
        <pc:chgData name="Dieter Beaven" userId="9bbdb69f-69d0-4759-aa9b-5c090a2da237" providerId="ADAL" clId="{11D78B7E-5A0A-455E-84BA-F04C650AE4C2}" dt="2024-09-06T16:03:39.448" v="3" actId="47"/>
        <pc:sldMkLst>
          <pc:docMk/>
          <pc:sldMk cId="1604834998" sldId="694"/>
        </pc:sldMkLst>
      </pc:sldChg>
      <pc:sldChg chg="del">
        <pc:chgData name="Dieter Beaven" userId="9bbdb69f-69d0-4759-aa9b-5c090a2da237" providerId="ADAL" clId="{11D78B7E-5A0A-455E-84BA-F04C650AE4C2}" dt="2024-09-06T16:03:40.917" v="5" actId="47"/>
        <pc:sldMkLst>
          <pc:docMk/>
          <pc:sldMk cId="897841187" sldId="696"/>
        </pc:sldMkLst>
      </pc:sldChg>
      <pc:sldChg chg="del">
        <pc:chgData name="Dieter Beaven" userId="9bbdb69f-69d0-4759-aa9b-5c090a2da237" providerId="ADAL" clId="{11D78B7E-5A0A-455E-84BA-F04C650AE4C2}" dt="2024-09-06T16:03:41.230" v="6" actId="47"/>
        <pc:sldMkLst>
          <pc:docMk/>
          <pc:sldMk cId="3053921557" sldId="697"/>
        </pc:sldMkLst>
      </pc:sldChg>
      <pc:sldChg chg="del">
        <pc:chgData name="Dieter Beaven" userId="9bbdb69f-69d0-4759-aa9b-5c090a2da237" providerId="ADAL" clId="{11D78B7E-5A0A-455E-84BA-F04C650AE4C2}" dt="2024-09-06T16:03:41.565" v="7" actId="47"/>
        <pc:sldMkLst>
          <pc:docMk/>
          <pc:sldMk cId="3297587665" sldId="698"/>
        </pc:sldMkLst>
      </pc:sldChg>
      <pc:sldChg chg="del">
        <pc:chgData name="Dieter Beaven" userId="9bbdb69f-69d0-4759-aa9b-5c090a2da237" providerId="ADAL" clId="{11D78B7E-5A0A-455E-84BA-F04C650AE4C2}" dt="2024-09-06T16:03:42.893" v="9" actId="47"/>
        <pc:sldMkLst>
          <pc:docMk/>
          <pc:sldMk cId="2954531107" sldId="699"/>
        </pc:sldMkLst>
      </pc:sldChg>
      <pc:sldChg chg="del">
        <pc:chgData name="Dieter Beaven" userId="9bbdb69f-69d0-4759-aa9b-5c090a2da237" providerId="ADAL" clId="{11D78B7E-5A0A-455E-84BA-F04C650AE4C2}" dt="2024-09-06T16:03:43.408" v="10" actId="47"/>
        <pc:sldMkLst>
          <pc:docMk/>
          <pc:sldMk cId="2520212456" sldId="700"/>
        </pc:sldMkLst>
      </pc:sldChg>
      <pc:sldChg chg="del">
        <pc:chgData name="Dieter Beaven" userId="9bbdb69f-69d0-4759-aa9b-5c090a2da237" providerId="ADAL" clId="{11D78B7E-5A0A-455E-84BA-F04C650AE4C2}" dt="2024-09-06T16:03:43.693" v="11" actId="47"/>
        <pc:sldMkLst>
          <pc:docMk/>
          <pc:sldMk cId="4097801481" sldId="701"/>
        </pc:sldMkLst>
      </pc:sldChg>
      <pc:sldChg chg="del">
        <pc:chgData name="Dieter Beaven" userId="9bbdb69f-69d0-4759-aa9b-5c090a2da237" providerId="ADAL" clId="{11D78B7E-5A0A-455E-84BA-F04C650AE4C2}" dt="2024-09-06T16:03:43.693" v="12" actId="47"/>
        <pc:sldMkLst>
          <pc:docMk/>
          <pc:sldMk cId="1004299448" sldId="702"/>
        </pc:sldMkLst>
      </pc:sldChg>
      <pc:sldChg chg="del">
        <pc:chgData name="Dieter Beaven" userId="9bbdb69f-69d0-4759-aa9b-5c090a2da237" providerId="ADAL" clId="{11D78B7E-5A0A-455E-84BA-F04C650AE4C2}" dt="2024-09-06T16:03:45.724" v="16" actId="47"/>
        <pc:sldMkLst>
          <pc:docMk/>
          <pc:sldMk cId="4106291065" sldId="703"/>
        </pc:sldMkLst>
      </pc:sldChg>
      <pc:sldChg chg="del">
        <pc:chgData name="Dieter Beaven" userId="9bbdb69f-69d0-4759-aa9b-5c090a2da237" providerId="ADAL" clId="{11D78B7E-5A0A-455E-84BA-F04C650AE4C2}" dt="2024-09-06T16:03:46.474" v="20" actId="47"/>
        <pc:sldMkLst>
          <pc:docMk/>
          <pc:sldMk cId="140227912" sldId="704"/>
        </pc:sldMkLst>
      </pc:sldChg>
      <pc:sldChg chg="del">
        <pc:chgData name="Dieter Beaven" userId="9bbdb69f-69d0-4759-aa9b-5c090a2da237" providerId="ADAL" clId="{11D78B7E-5A0A-455E-84BA-F04C650AE4C2}" dt="2024-09-06T16:03:45.099" v="15" actId="47"/>
        <pc:sldMkLst>
          <pc:docMk/>
          <pc:sldMk cId="354624377" sldId="705"/>
        </pc:sldMkLst>
      </pc:sldChg>
      <pc:sldChg chg="del">
        <pc:chgData name="Dieter Beaven" userId="9bbdb69f-69d0-4759-aa9b-5c090a2da237" providerId="ADAL" clId="{11D78B7E-5A0A-455E-84BA-F04C650AE4C2}" dt="2024-09-06T16:03:44.396" v="14" actId="47"/>
        <pc:sldMkLst>
          <pc:docMk/>
          <pc:sldMk cId="556171162" sldId="706"/>
        </pc:sldMkLst>
      </pc:sldChg>
      <pc:sldChg chg="del">
        <pc:chgData name="Dieter Beaven" userId="9bbdb69f-69d0-4759-aa9b-5c090a2da237" providerId="ADAL" clId="{11D78B7E-5A0A-455E-84BA-F04C650AE4C2}" dt="2024-09-06T16:03:46.255" v="18" actId="47"/>
        <pc:sldMkLst>
          <pc:docMk/>
          <pc:sldMk cId="1758794941" sldId="707"/>
        </pc:sldMkLst>
      </pc:sldChg>
      <pc:sldChg chg="del">
        <pc:chgData name="Dieter Beaven" userId="9bbdb69f-69d0-4759-aa9b-5c090a2da237" providerId="ADAL" clId="{11D78B7E-5A0A-455E-84BA-F04C650AE4C2}" dt="2024-09-06T16:03:46.083" v="17" actId="47"/>
        <pc:sldMkLst>
          <pc:docMk/>
          <pc:sldMk cId="3002083277" sldId="708"/>
        </pc:sldMkLst>
      </pc:sldChg>
      <pc:sldChg chg="del">
        <pc:chgData name="Dieter Beaven" userId="9bbdb69f-69d0-4759-aa9b-5c090a2da237" providerId="ADAL" clId="{11D78B7E-5A0A-455E-84BA-F04C650AE4C2}" dt="2024-09-06T16:03:48.395" v="21" actId="47"/>
        <pc:sldMkLst>
          <pc:docMk/>
          <pc:sldMk cId="141180920" sldId="709"/>
        </pc:sldMkLst>
      </pc:sldChg>
      <pc:sldChg chg="del">
        <pc:chgData name="Dieter Beaven" userId="9bbdb69f-69d0-4759-aa9b-5c090a2da237" providerId="ADAL" clId="{11D78B7E-5A0A-455E-84BA-F04C650AE4C2}" dt="2024-09-06T16:03:49.411" v="22" actId="47"/>
        <pc:sldMkLst>
          <pc:docMk/>
          <pc:sldMk cId="1623682389" sldId="710"/>
        </pc:sldMkLst>
      </pc:sldChg>
      <pc:sldChg chg="del">
        <pc:chgData name="Dieter Beaven" userId="9bbdb69f-69d0-4759-aa9b-5c090a2da237" providerId="ADAL" clId="{11D78B7E-5A0A-455E-84BA-F04C650AE4C2}" dt="2024-09-06T16:03:50.067" v="23" actId="47"/>
        <pc:sldMkLst>
          <pc:docMk/>
          <pc:sldMk cId="738954548" sldId="711"/>
        </pc:sldMkLst>
      </pc:sldChg>
      <pc:sldChg chg="del">
        <pc:chgData name="Dieter Beaven" userId="9bbdb69f-69d0-4759-aa9b-5c090a2da237" providerId="ADAL" clId="{11D78B7E-5A0A-455E-84BA-F04C650AE4C2}" dt="2024-09-06T16:03:50.380" v="24" actId="47"/>
        <pc:sldMkLst>
          <pc:docMk/>
          <pc:sldMk cId="3981068786" sldId="712"/>
        </pc:sldMkLst>
      </pc:sldChg>
      <pc:sldChg chg="del">
        <pc:chgData name="Dieter Beaven" userId="9bbdb69f-69d0-4759-aa9b-5c090a2da237" providerId="ADAL" clId="{11D78B7E-5A0A-455E-84BA-F04C650AE4C2}" dt="2024-09-06T16:03:37.761" v="0" actId="47"/>
        <pc:sldMkLst>
          <pc:docMk/>
          <pc:sldMk cId="3432665645" sldId="714"/>
        </pc:sldMkLst>
      </pc:sldChg>
      <pc:sldChg chg="del">
        <pc:chgData name="Dieter Beaven" userId="9bbdb69f-69d0-4759-aa9b-5c090a2da237" providerId="ADAL" clId="{11D78B7E-5A0A-455E-84BA-F04C650AE4C2}" dt="2024-09-06T16:03:40.277" v="4" actId="47"/>
        <pc:sldMkLst>
          <pc:docMk/>
          <pc:sldMk cId="3868413741" sldId="715"/>
        </pc:sldMkLst>
      </pc:sldChg>
      <pc:sldChg chg="del">
        <pc:chgData name="Dieter Beaven" userId="9bbdb69f-69d0-4759-aa9b-5c090a2da237" providerId="ADAL" clId="{11D78B7E-5A0A-455E-84BA-F04C650AE4C2}" dt="2024-09-06T16:03:42.361" v="8" actId="47"/>
        <pc:sldMkLst>
          <pc:docMk/>
          <pc:sldMk cId="1928913942" sldId="716"/>
        </pc:sldMkLst>
      </pc:sldChg>
      <pc:sldChg chg="del">
        <pc:chgData name="Dieter Beaven" userId="9bbdb69f-69d0-4759-aa9b-5c090a2da237" providerId="ADAL" clId="{11D78B7E-5A0A-455E-84BA-F04C650AE4C2}" dt="2024-09-06T16:03:43.849" v="13" actId="47"/>
        <pc:sldMkLst>
          <pc:docMk/>
          <pc:sldMk cId="3074149849" sldId="717"/>
        </pc:sldMkLst>
      </pc:sldChg>
      <pc:sldChg chg="del">
        <pc:chgData name="Dieter Beaven" userId="9bbdb69f-69d0-4759-aa9b-5c090a2da237" providerId="ADAL" clId="{11D78B7E-5A0A-455E-84BA-F04C650AE4C2}" dt="2024-09-06T16:03:46.302" v="19" actId="47"/>
        <pc:sldMkLst>
          <pc:docMk/>
          <pc:sldMk cId="221198798" sldId="718"/>
        </pc:sldMkLst>
      </pc:sldChg>
    </pc:docChg>
  </pc:docChgLst>
  <pc:docChgLst>
    <pc:chgData name="Dieter Beaven" userId="9bbdb69f-69d0-4759-aa9b-5c090a2da237" providerId="ADAL" clId="{8AA1AF6A-5EB1-4ED6-A5A3-4FB2DB7AED84}"/>
    <pc:docChg chg="custSel addSld delSld modSld sldOrd">
      <pc:chgData name="Dieter Beaven" userId="9bbdb69f-69d0-4759-aa9b-5c090a2da237" providerId="ADAL" clId="{8AA1AF6A-5EB1-4ED6-A5A3-4FB2DB7AED84}" dt="2024-09-06T16:01:30.924" v="282" actId="6549"/>
      <pc:docMkLst>
        <pc:docMk/>
      </pc:docMkLst>
      <pc:sldChg chg="del">
        <pc:chgData name="Dieter Beaven" userId="9bbdb69f-69d0-4759-aa9b-5c090a2da237" providerId="ADAL" clId="{8AA1AF6A-5EB1-4ED6-A5A3-4FB2DB7AED84}" dt="2024-09-06T15:49:59.49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8AA1AF6A-5EB1-4ED6-A5A3-4FB2DB7AED84}" dt="2024-09-06T15:50:06.646" v="3" actId="47"/>
        <pc:sldMkLst>
          <pc:docMk/>
          <pc:sldMk cId="3808051470" sldId="483"/>
        </pc:sldMkLst>
      </pc:sldChg>
      <pc:sldChg chg="del">
        <pc:chgData name="Dieter Beaven" userId="9bbdb69f-69d0-4759-aa9b-5c090a2da237" providerId="ADAL" clId="{8AA1AF6A-5EB1-4ED6-A5A3-4FB2DB7AED84}" dt="2024-09-06T15:50:00.068" v="2" actId="47"/>
        <pc:sldMkLst>
          <pc:docMk/>
          <pc:sldMk cId="490500060" sldId="484"/>
        </pc:sldMkLst>
      </pc:sldChg>
      <pc:sldChg chg="add del">
        <pc:chgData name="Dieter Beaven" userId="9bbdb69f-69d0-4759-aa9b-5c090a2da237" providerId="ADAL" clId="{8AA1AF6A-5EB1-4ED6-A5A3-4FB2DB7AED84}" dt="2024-09-06T15:53:23.280" v="49" actId="47"/>
        <pc:sldMkLst>
          <pc:docMk/>
          <pc:sldMk cId="553237718" sldId="539"/>
        </pc:sldMkLst>
      </pc:sldChg>
      <pc:sldChg chg="delSp add mod">
        <pc:chgData name="Dieter Beaven" userId="9bbdb69f-69d0-4759-aa9b-5c090a2da237" providerId="ADAL" clId="{8AA1AF6A-5EB1-4ED6-A5A3-4FB2DB7AED84}" dt="2024-09-06T15:53:53.808" v="51" actId="478"/>
        <pc:sldMkLst>
          <pc:docMk/>
          <pc:sldMk cId="3896053727" sldId="543"/>
        </pc:sldMkLst>
        <pc:picChg chg="del">
          <ac:chgData name="Dieter Beaven" userId="9bbdb69f-69d0-4759-aa9b-5c090a2da237" providerId="ADAL" clId="{8AA1AF6A-5EB1-4ED6-A5A3-4FB2DB7AED84}" dt="2024-09-06T15:53:53.808" v="51" actId="478"/>
          <ac:picMkLst>
            <pc:docMk/>
            <pc:sldMk cId="3896053727" sldId="543"/>
            <ac:picMk id="10" creationId="{A0B6DFD7-7F7D-8500-098B-1F7DF218A283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5.558" v="52" actId="478"/>
        <pc:sldMkLst>
          <pc:docMk/>
          <pc:sldMk cId="446446822" sldId="544"/>
        </pc:sldMkLst>
        <pc:picChg chg="del">
          <ac:chgData name="Dieter Beaven" userId="9bbdb69f-69d0-4759-aa9b-5c090a2da237" providerId="ADAL" clId="{8AA1AF6A-5EB1-4ED6-A5A3-4FB2DB7AED84}" dt="2024-09-06T15:53:55.558" v="52" actId="478"/>
          <ac:picMkLst>
            <pc:docMk/>
            <pc:sldMk cId="446446822" sldId="544"/>
            <ac:picMk id="11" creationId="{6FAA22F7-1643-65EF-780E-1A74E4389146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8.277" v="54" actId="478"/>
        <pc:sldMkLst>
          <pc:docMk/>
          <pc:sldMk cId="3458699803" sldId="545"/>
        </pc:sldMkLst>
        <pc:picChg chg="del">
          <ac:chgData name="Dieter Beaven" userId="9bbdb69f-69d0-4759-aa9b-5c090a2da237" providerId="ADAL" clId="{8AA1AF6A-5EB1-4ED6-A5A3-4FB2DB7AED84}" dt="2024-09-06T15:53:58.277" v="54" actId="478"/>
          <ac:picMkLst>
            <pc:docMk/>
            <pc:sldMk cId="3458699803" sldId="545"/>
            <ac:picMk id="8" creationId="{C6034C24-365B-76F6-2045-A1C1CBB6E78E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6.995" v="53" actId="478"/>
        <pc:sldMkLst>
          <pc:docMk/>
          <pc:sldMk cId="2124494143" sldId="546"/>
        </pc:sldMkLst>
        <pc:picChg chg="del">
          <ac:chgData name="Dieter Beaven" userId="9bbdb69f-69d0-4759-aa9b-5c090a2da237" providerId="ADAL" clId="{8AA1AF6A-5EB1-4ED6-A5A3-4FB2DB7AED84}" dt="2024-09-06T15:53:56.995" v="53" actId="478"/>
          <ac:picMkLst>
            <pc:docMk/>
            <pc:sldMk cId="2124494143" sldId="546"/>
            <ac:picMk id="6" creationId="{167981AA-DD24-AB1F-D967-7CD8292F1EC2}"/>
          </ac:picMkLst>
        </pc:picChg>
      </pc:sldChg>
      <pc:sldChg chg="add">
        <pc:chgData name="Dieter Beaven" userId="9bbdb69f-69d0-4759-aa9b-5c090a2da237" providerId="ADAL" clId="{8AA1AF6A-5EB1-4ED6-A5A3-4FB2DB7AED84}" dt="2024-09-06T15:49:57.350" v="0"/>
        <pc:sldMkLst>
          <pc:docMk/>
          <pc:sldMk cId="3991975165" sldId="547"/>
        </pc:sldMkLst>
      </pc:sldChg>
      <pc:sldChg chg="modSp mod">
        <pc:chgData name="Dieter Beaven" userId="9bbdb69f-69d0-4759-aa9b-5c090a2da237" providerId="ADAL" clId="{8AA1AF6A-5EB1-4ED6-A5A3-4FB2DB7AED84}" dt="2024-09-06T15:52:53.109" v="47" actId="6549"/>
        <pc:sldMkLst>
          <pc:docMk/>
          <pc:sldMk cId="851233267" sldId="618"/>
        </pc:sldMkLst>
        <pc:spChg chg="mod">
          <ac:chgData name="Dieter Beaven" userId="9bbdb69f-69d0-4759-aa9b-5c090a2da237" providerId="ADAL" clId="{8AA1AF6A-5EB1-4ED6-A5A3-4FB2DB7AED84}" dt="2024-09-06T15:52:23.884" v="37" actId="6549"/>
          <ac:spMkLst>
            <pc:docMk/>
            <pc:sldMk cId="851233267" sldId="61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2:53.109" v="47" actId="6549"/>
          <ac:spMkLst>
            <pc:docMk/>
            <pc:sldMk cId="851233267" sldId="61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2:07.536" v="34" actId="20577"/>
        <pc:sldMkLst>
          <pc:docMk/>
          <pc:sldMk cId="3347294258" sldId="690"/>
        </pc:sldMkLst>
        <pc:spChg chg="mod">
          <ac:chgData name="Dieter Beaven" userId="9bbdb69f-69d0-4759-aa9b-5c090a2da237" providerId="ADAL" clId="{8AA1AF6A-5EB1-4ED6-A5A3-4FB2DB7AED84}" dt="2024-09-06T15:52:07.536" v="34" actId="20577"/>
          <ac:spMkLst>
            <pc:docMk/>
            <pc:sldMk cId="3347294258" sldId="690"/>
            <ac:spMk id="14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5:30.891" v="97" actId="6549"/>
        <pc:sldMkLst>
          <pc:docMk/>
          <pc:sldMk cId="1604834998" sldId="694"/>
        </pc:sldMkLst>
        <pc:spChg chg="mod">
          <ac:chgData name="Dieter Beaven" userId="9bbdb69f-69d0-4759-aa9b-5c090a2da237" providerId="ADAL" clId="{8AA1AF6A-5EB1-4ED6-A5A3-4FB2DB7AED84}" dt="2024-09-06T15:55:13.939" v="90" actId="6549"/>
          <ac:spMkLst>
            <pc:docMk/>
            <pc:sldMk cId="1604834998" sldId="694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5:30.891" v="97" actId="6549"/>
          <ac:spMkLst>
            <pc:docMk/>
            <pc:sldMk cId="1604834998" sldId="694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27.883" v="181" actId="6549"/>
        <pc:sldMkLst>
          <pc:docMk/>
          <pc:sldMk cId="3297587665" sldId="698"/>
        </pc:sldMkLst>
        <pc:spChg chg="mod">
          <ac:chgData name="Dieter Beaven" userId="9bbdb69f-69d0-4759-aa9b-5c090a2da237" providerId="ADAL" clId="{8AA1AF6A-5EB1-4ED6-A5A3-4FB2DB7AED84}" dt="2024-09-06T15:58:06.212" v="171" actId="6549"/>
          <ac:spMkLst>
            <pc:docMk/>
            <pc:sldMk cId="3297587665" sldId="69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27.883" v="181" actId="6549"/>
          <ac:spMkLst>
            <pc:docMk/>
            <pc:sldMk cId="3297587665" sldId="69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55.947" v="196" actId="20577"/>
        <pc:sldMkLst>
          <pc:docMk/>
          <pc:sldMk cId="1004299448" sldId="702"/>
        </pc:sldMkLst>
        <pc:spChg chg="mod">
          <ac:chgData name="Dieter Beaven" userId="9bbdb69f-69d0-4759-aa9b-5c090a2da237" providerId="ADAL" clId="{8AA1AF6A-5EB1-4ED6-A5A3-4FB2DB7AED84}" dt="2024-09-06T15:58:45.939" v="184" actId="6549"/>
          <ac:spMkLst>
            <pc:docMk/>
            <pc:sldMk cId="1004299448" sldId="70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55.947" v="196" actId="20577"/>
          <ac:spMkLst>
            <pc:docMk/>
            <pc:sldMk cId="1004299448" sldId="702"/>
            <ac:spMk id="5" creationId="{00000000-0000-0000-0000-000000000000}"/>
          </ac:spMkLst>
        </pc:spChg>
      </pc:sldChg>
      <pc:sldChg chg="modSp mod ord">
        <pc:chgData name="Dieter Beaven" userId="9bbdb69f-69d0-4759-aa9b-5c090a2da237" providerId="ADAL" clId="{8AA1AF6A-5EB1-4ED6-A5A3-4FB2DB7AED84}" dt="2024-09-06T16:01:03.110" v="273" actId="6549"/>
        <pc:sldMkLst>
          <pc:docMk/>
          <pc:sldMk cId="1758794941" sldId="707"/>
        </pc:sldMkLst>
        <pc:spChg chg="mod">
          <ac:chgData name="Dieter Beaven" userId="9bbdb69f-69d0-4759-aa9b-5c090a2da237" providerId="ADAL" clId="{8AA1AF6A-5EB1-4ED6-A5A3-4FB2DB7AED84}" dt="2024-09-06T16:00:53.814" v="263" actId="6549"/>
          <ac:spMkLst>
            <pc:docMk/>
            <pc:sldMk cId="1758794941" sldId="707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03.110" v="273" actId="6549"/>
          <ac:spMkLst>
            <pc:docMk/>
            <pc:sldMk cId="1758794941" sldId="707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6:01:30.924" v="282" actId="6549"/>
        <pc:sldMkLst>
          <pc:docMk/>
          <pc:sldMk cId="3981068786" sldId="712"/>
        </pc:sldMkLst>
        <pc:spChg chg="mod">
          <ac:chgData name="Dieter Beaven" userId="9bbdb69f-69d0-4759-aa9b-5c090a2da237" providerId="ADAL" clId="{8AA1AF6A-5EB1-4ED6-A5A3-4FB2DB7AED84}" dt="2024-09-06T16:01:23.155" v="276" actId="6549"/>
          <ac:spMkLst>
            <pc:docMk/>
            <pc:sldMk cId="3981068786" sldId="71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30.924" v="282" actId="6549"/>
          <ac:spMkLst>
            <pc:docMk/>
            <pc:sldMk cId="3981068786" sldId="712"/>
            <ac:spMk id="5" creationId="{00000000-0000-0000-0000-000000000000}"/>
          </ac:spMkLst>
        </pc:spChg>
      </pc:sldChg>
      <pc:sldChg chg="ord">
        <pc:chgData name="Dieter Beaven" userId="9bbdb69f-69d0-4759-aa9b-5c090a2da237" providerId="ADAL" clId="{8AA1AF6A-5EB1-4ED6-A5A3-4FB2DB7AED84}" dt="2024-09-06T15:50:52.455" v="5"/>
        <pc:sldMkLst>
          <pc:docMk/>
          <pc:sldMk cId="160551390" sldId="713"/>
        </pc:sldMkLst>
      </pc:sldChg>
      <pc:sldChg chg="modSp add mod">
        <pc:chgData name="Dieter Beaven" userId="9bbdb69f-69d0-4759-aa9b-5c090a2da237" providerId="ADAL" clId="{8AA1AF6A-5EB1-4ED6-A5A3-4FB2DB7AED84}" dt="2024-09-06T15:54:51.601" v="86" actId="20577"/>
        <pc:sldMkLst>
          <pc:docMk/>
          <pc:sldMk cId="3432665645" sldId="714"/>
        </pc:sldMkLst>
        <pc:spChg chg="mod">
          <ac:chgData name="Dieter Beaven" userId="9bbdb69f-69d0-4759-aa9b-5c090a2da237" providerId="ADAL" clId="{8AA1AF6A-5EB1-4ED6-A5A3-4FB2DB7AED84}" dt="2024-09-06T15:54:51.601" v="86" actId="20577"/>
          <ac:spMkLst>
            <pc:docMk/>
            <pc:sldMk cId="3432665645" sldId="714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11.327" v="146" actId="20577"/>
        <pc:sldMkLst>
          <pc:docMk/>
          <pc:sldMk cId="3868413741" sldId="715"/>
        </pc:sldMkLst>
        <pc:spChg chg="mod">
          <ac:chgData name="Dieter Beaven" userId="9bbdb69f-69d0-4759-aa9b-5c090a2da237" providerId="ADAL" clId="{8AA1AF6A-5EB1-4ED6-A5A3-4FB2DB7AED84}" dt="2024-09-06T15:57:11.327" v="146" actId="20577"/>
          <ac:spMkLst>
            <pc:docMk/>
            <pc:sldMk cId="3868413741" sldId="715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57.916" v="168" actId="20577"/>
        <pc:sldMkLst>
          <pc:docMk/>
          <pc:sldMk cId="1928913942" sldId="716"/>
        </pc:sldMkLst>
        <pc:spChg chg="mod">
          <ac:chgData name="Dieter Beaven" userId="9bbdb69f-69d0-4759-aa9b-5c090a2da237" providerId="ADAL" clId="{8AA1AF6A-5EB1-4ED6-A5A3-4FB2DB7AED84}" dt="2024-09-06T15:57:57.916" v="168" actId="20577"/>
          <ac:spMkLst>
            <pc:docMk/>
            <pc:sldMk cId="1928913942" sldId="716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9:19.381" v="234" actId="6549"/>
        <pc:sldMkLst>
          <pc:docMk/>
          <pc:sldMk cId="3074149849" sldId="717"/>
        </pc:sldMkLst>
        <pc:spChg chg="mod">
          <ac:chgData name="Dieter Beaven" userId="9bbdb69f-69d0-4759-aa9b-5c090a2da237" providerId="ADAL" clId="{8AA1AF6A-5EB1-4ED6-A5A3-4FB2DB7AED84}" dt="2024-09-06T15:59:19.381" v="234" actId="6549"/>
          <ac:spMkLst>
            <pc:docMk/>
            <pc:sldMk cId="3074149849" sldId="71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6:00:25.744" v="258" actId="6549"/>
        <pc:sldMkLst>
          <pc:docMk/>
          <pc:sldMk cId="221198798" sldId="718"/>
        </pc:sldMkLst>
        <pc:spChg chg="mod">
          <ac:chgData name="Dieter Beaven" userId="9bbdb69f-69d0-4759-aa9b-5c090a2da237" providerId="ADAL" clId="{8AA1AF6A-5EB1-4ED6-A5A3-4FB2DB7AED84}" dt="2024-09-06T16:00:25.744" v="258" actId="6549"/>
          <ac:spMkLst>
            <pc:docMk/>
            <pc:sldMk cId="221198798" sldId="71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09/09/2024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0.png"/><Relationship Id="rId12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40.png"/><Relationship Id="rId10" Type="http://schemas.openxmlformats.org/officeDocument/2006/relationships/image" Target="../media/image5.png"/><Relationship Id="rId4" Type="http://schemas.openxmlformats.org/officeDocument/2006/relationships/image" Target="../media/image330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9.jpe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Vector Algebra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C150BBB-72E3-BD39-5B11-F79E2315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78" y="908720"/>
            <a:ext cx="72009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857C9F-B6F5-E162-E29E-BA5DDDFB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3971925" cy="572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E6E10-6FFF-A5C8-A05B-D9DFC77C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31" y="826912"/>
            <a:ext cx="3781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Vector Basics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30404" y="727967"/>
            <a:ext cx="3560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coordinate</a:t>
            </a:r>
            <a:r>
              <a:rPr lang="en-GB" dirty="0"/>
              <a:t> represents a </a:t>
            </a:r>
            <a:r>
              <a:rPr lang="en-GB" b="1" dirty="0"/>
              <a:t>position</a:t>
            </a:r>
            <a:r>
              <a:rPr lang="en-GB" dirty="0"/>
              <a:t> in space, while a </a:t>
            </a:r>
            <a:r>
              <a:rPr lang="en-GB" b="1" dirty="0"/>
              <a:t>vector</a:t>
            </a:r>
            <a:r>
              <a:rPr lang="en-GB" dirty="0"/>
              <a:t> represents a </a:t>
            </a:r>
            <a:r>
              <a:rPr lang="en-GB" b="1" dirty="0"/>
              <a:t>change</a:t>
            </a:r>
            <a:r>
              <a:rPr lang="en-GB" dirty="0"/>
              <a:t> between two positions.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5727" y="844925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335" y="1842324"/>
            <a:ext cx="323984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vector has 2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Magnitude</a:t>
            </a:r>
            <a:r>
              <a:rPr lang="en-GB" dirty="0"/>
              <a:t> (i.e. length)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61959" y="3635732"/>
            <a:ext cx="2160240" cy="4320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rot="3027454">
            <a:off x="2022430" y="3789756"/>
            <a:ext cx="190500" cy="160020"/>
            <a:chOff x="2952750" y="4122420"/>
            <a:chExt cx="190500" cy="160020"/>
          </a:xfrm>
        </p:grpSpPr>
        <p:cxnSp>
          <p:nvCxnSpPr>
            <p:cNvPr id="14" name="Straight Connector 13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245727" y="4509120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2927" y="2827292"/>
                <a:ext cx="3293009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are two points,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GB" dirty="0"/>
                  <a:t> is the vector between them.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" y="2827292"/>
                <a:ext cx="3293009" cy="681790"/>
              </a:xfrm>
              <a:prstGeom prst="rect">
                <a:avLst/>
              </a:prstGeom>
              <a:blipFill>
                <a:blip r:embed="rId2"/>
                <a:stretch>
                  <a:fillRect l="-1479" t="-5357" b="-13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576" y="3923764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23764"/>
                <a:ext cx="4910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39271" y="3448308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71" y="3448308"/>
                <a:ext cx="491003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V="1">
            <a:off x="687019" y="5847906"/>
            <a:ext cx="1450126" cy="2913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rot="3027454">
            <a:off x="1271043" y="5903766"/>
            <a:ext cx="190500" cy="160020"/>
            <a:chOff x="2952750" y="4122420"/>
            <a:chExt cx="190500" cy="160020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7874" y="4407563"/>
                <a:ext cx="3293009" cy="12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e>
                    </m:acc>
                  </m:oMath>
                </a14:m>
                <a:r>
                  <a:rPr lang="en-GB" dirty="0"/>
                  <a:t> have the same magnitude and direction, </a:t>
                </a:r>
                <a:r>
                  <a:rPr lang="en-GB" b="1" dirty="0"/>
                  <a:t>they’re the same vector</a:t>
                </a:r>
                <a:r>
                  <a:rPr lang="en-GB" dirty="0"/>
                  <a:t> and are </a:t>
                </a:r>
                <a:r>
                  <a:rPr lang="en-GB" b="1" dirty="0"/>
                  <a:t>parallel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74" y="4407563"/>
                <a:ext cx="3293009" cy="1235788"/>
              </a:xfrm>
              <a:prstGeom prst="rect">
                <a:avLst/>
              </a:prstGeom>
              <a:blipFill>
                <a:blip r:embed="rId5"/>
                <a:stretch>
                  <a:fillRect l="-1479"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1254726" y="6211936"/>
            <a:ext cx="1450126" cy="2913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 rot="3027454">
            <a:off x="1838750" y="6267796"/>
            <a:ext cx="190500" cy="160020"/>
            <a:chOff x="2952750" y="4122420"/>
            <a:chExt cx="190500" cy="160020"/>
          </a:xfrm>
        </p:grpSpPr>
        <p:cxnSp>
          <p:nvCxnSpPr>
            <p:cNvPr id="28" name="Straight Connector 27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2372" y="5993214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2" y="5993214"/>
                <a:ext cx="4910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031406" y="5632148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06" y="5632148"/>
                <a:ext cx="491003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90630" y="6390312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30" y="6390312"/>
                <a:ext cx="4910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87519" y="5988280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19" y="5988280"/>
                <a:ext cx="49100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009014" y="5240785"/>
            <a:ext cx="133970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This might seem obvious, but students sometimes think the vector is different because the movement occurred at a different point in space. Nope!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306726" y="5156791"/>
            <a:ext cx="222557" cy="7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81419" y="2522339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985475" y="2520466"/>
                <a:ext cx="3239846" cy="252844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Triangle Law for vector addition: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vector of multiple vectors is known as the </a:t>
                </a:r>
                <a:r>
                  <a:rPr lang="en-GB" b="1" dirty="0"/>
                  <a:t>resultant vector. </a:t>
                </a:r>
                <a:r>
                  <a:rPr lang="en-GB" sz="1200" dirty="0"/>
                  <a:t>(you will encounter this term in Mechanics)</a:t>
                </a:r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75" y="2520466"/>
                <a:ext cx="3239846" cy="2528449"/>
              </a:xfrm>
              <a:prstGeom prst="rect">
                <a:avLst/>
              </a:prstGeom>
              <a:blipFill>
                <a:blip r:embed="rId10"/>
                <a:stretch>
                  <a:fillRect l="-1308" t="-716" r="-187" b="-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5927681" y="3752594"/>
            <a:ext cx="1478930" cy="28629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3027454">
            <a:off x="6546852" y="3818015"/>
            <a:ext cx="190500" cy="160020"/>
            <a:chOff x="2952750" y="4122420"/>
            <a:chExt cx="190500" cy="160020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flipV="1">
            <a:off x="5933411" y="3377944"/>
            <a:ext cx="393700" cy="66675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304647" y="3377945"/>
            <a:ext cx="1120146" cy="36884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 rot="5006052">
            <a:off x="6687991" y="3437069"/>
            <a:ext cx="190500" cy="160020"/>
            <a:chOff x="2952750" y="4122420"/>
            <a:chExt cx="190500" cy="160020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667104">
            <a:off x="6041361" y="3567810"/>
            <a:ext cx="190500" cy="160020"/>
            <a:chOff x="2952750" y="4122420"/>
            <a:chExt cx="190500" cy="160020"/>
          </a:xfrm>
        </p:grpSpPr>
        <p:cxnSp>
          <p:nvCxnSpPr>
            <p:cNvPr id="54" name="Straight Connector 53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54197" y="3346259"/>
                <a:ext cx="35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97" y="3346259"/>
                <a:ext cx="3546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33072" y="3174124"/>
                <a:ext cx="35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072" y="3174124"/>
                <a:ext cx="3546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369467" y="3939368"/>
                <a:ext cx="789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67" y="3939368"/>
                <a:ext cx="7894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5760" y="3984081"/>
                <a:ext cx="35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60" y="3984081"/>
                <a:ext cx="354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058905" y="3130994"/>
                <a:ext cx="35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05" y="3130994"/>
                <a:ext cx="35469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324082" y="3594834"/>
                <a:ext cx="354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82" y="3594834"/>
                <a:ext cx="35469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516449" y="717335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949631" y="610275"/>
                <a:ext cx="3293009" cy="95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the two vectors are parallel, equal in magnitude but in </a:t>
                </a:r>
                <a:r>
                  <a:rPr lang="en-GB" b="1" dirty="0"/>
                  <a:t>opposite directions</a:t>
                </a:r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631" y="610275"/>
                <a:ext cx="3293009" cy="958789"/>
              </a:xfrm>
              <a:prstGeom prst="rect">
                <a:avLst/>
              </a:prstGeom>
              <a:blipFill>
                <a:blip r:embed="rId17"/>
                <a:stretch>
                  <a:fillRect l="-1667" r="-370" b="-9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5527326" y="1732286"/>
            <a:ext cx="1450126" cy="2913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 rot="3027454">
            <a:off x="6111350" y="1788146"/>
            <a:ext cx="190500" cy="160020"/>
            <a:chOff x="2952750" y="4122420"/>
            <a:chExt cx="190500" cy="160020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V="1">
            <a:off x="6031237" y="1904930"/>
            <a:ext cx="1450126" cy="2913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13818443">
            <a:off x="6662886" y="1979840"/>
            <a:ext cx="190500" cy="160020"/>
            <a:chOff x="2952750" y="4122420"/>
            <a:chExt cx="190500" cy="160020"/>
          </a:xfrm>
        </p:grpSpPr>
        <p:cxnSp>
          <p:nvCxnSpPr>
            <p:cNvPr id="70" name="Straight Connector 69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82679" y="1877594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79" y="1877594"/>
                <a:ext cx="4910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871713" y="1516528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713" y="1516528"/>
                <a:ext cx="49100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667141" y="2083306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141" y="2083306"/>
                <a:ext cx="4910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364030" y="1681274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030" y="1681274"/>
                <a:ext cx="49100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103047" y="1496190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47" y="1496190"/>
                <a:ext cx="4910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95463" y="1955716"/>
                <a:ext cx="49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63" y="1955716"/>
                <a:ext cx="49100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0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  <p:bldP spid="30" grpId="0"/>
      <p:bldP spid="31" grpId="0"/>
      <p:bldP spid="32" grpId="0"/>
      <p:bldP spid="33" grpId="0"/>
      <p:bldP spid="34" grpId="0"/>
      <p:bldP spid="37" grpId="0" animBg="1"/>
      <p:bldP spid="38" grpId="0" animBg="1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Vector Basics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245727" y="844925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844925"/>
                <a:ext cx="31683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Vector </a:t>
                </a:r>
                <a:r>
                  <a:rPr lang="en-GB" b="1" dirty="0"/>
                  <a:t>subtraction</a:t>
                </a:r>
                <a:r>
                  <a:rPr lang="en-GB" dirty="0"/>
                  <a:t> is defined using vector addition and negation: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44925"/>
                <a:ext cx="3168352" cy="1477328"/>
              </a:xfrm>
              <a:prstGeom prst="rect">
                <a:avLst/>
              </a:prstGeom>
              <a:blipFill>
                <a:blip r:embed="rId2"/>
                <a:stretch>
                  <a:fillRect l="-1538" t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9112" y="2448502"/>
            <a:ext cx="1087743" cy="236246"/>
            <a:chOff x="1187624" y="3645024"/>
            <a:chExt cx="1450126" cy="29135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187624" y="3645024"/>
              <a:ext cx="1450126" cy="2913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3027454">
              <a:off x="1771648" y="3700884"/>
              <a:ext cx="190500" cy="160020"/>
              <a:chOff x="2952750" y="4122420"/>
              <a:chExt cx="190500" cy="16002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3093720" y="4122420"/>
                <a:ext cx="49530" cy="160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952750" y="4133850"/>
                <a:ext cx="137160" cy="533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0728" y="217747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28" y="2177473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1864579" y="2202180"/>
            <a:ext cx="291881" cy="6507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330311">
            <a:off x="1936938" y="2450386"/>
            <a:ext cx="154469" cy="120031"/>
            <a:chOff x="2952750" y="4122420"/>
            <a:chExt cx="190500" cy="160020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5642" y="225501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42" y="2255011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440136" y="2311775"/>
            <a:ext cx="1087743" cy="236246"/>
            <a:chOff x="1187624" y="3645024"/>
            <a:chExt cx="1450126" cy="291353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187624" y="3645024"/>
              <a:ext cx="1450126" cy="2913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 rot="3027454">
              <a:off x="1771648" y="3700884"/>
              <a:ext cx="190500" cy="160020"/>
              <a:chOff x="2952750" y="4122420"/>
              <a:chExt cx="190500" cy="16002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093720" y="4122420"/>
                <a:ext cx="49530" cy="160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2952750" y="4133850"/>
                <a:ext cx="137160" cy="533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Arrow Connector 24"/>
          <p:cNvCxnSpPr/>
          <p:nvPr/>
        </p:nvCxnSpPr>
        <p:spPr>
          <a:xfrm flipV="1">
            <a:off x="3235998" y="2298966"/>
            <a:ext cx="291881" cy="6507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 rot="10800000">
            <a:off x="3294740" y="2578839"/>
            <a:ext cx="154469" cy="120031"/>
            <a:chOff x="2952750" y="4122420"/>
            <a:chExt cx="190500" cy="160020"/>
          </a:xfrm>
        </p:grpSpPr>
        <p:cxnSp>
          <p:nvCxnSpPr>
            <p:cNvPr id="27" name="Straight Connector 26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 flipH="1" flipV="1">
            <a:off x="2453641" y="2545080"/>
            <a:ext cx="800099" cy="40386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5618808">
            <a:off x="2764002" y="2671199"/>
            <a:ext cx="154469" cy="120031"/>
            <a:chOff x="2952750" y="4122420"/>
            <a:chExt cx="190500" cy="160020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64840" y="206134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40" y="2061346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07234" y="238152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34" y="2381523"/>
                <a:ext cx="288032" cy="369332"/>
              </a:xfrm>
              <a:prstGeom prst="rect">
                <a:avLst/>
              </a:prstGeom>
              <a:blipFill>
                <a:blip r:embed="rId6"/>
                <a:stretch>
                  <a:fillRect r="-70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19512" y="2796601"/>
                <a:ext cx="774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12" y="2796601"/>
                <a:ext cx="7742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6445" y="3461373"/>
                <a:ext cx="3168352" cy="142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zero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dirty="0"/>
                  <a:t> (a bold 0), represents no movement.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𝑄𝑃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In 2D</a:t>
                </a:r>
                <a:r>
                  <a:rPr lang="en-GB" b="1" dirty="0"/>
                  <a:t>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45" y="3461373"/>
                <a:ext cx="3168352" cy="1420710"/>
              </a:xfrm>
              <a:prstGeom prst="rect">
                <a:avLst/>
              </a:prstGeom>
              <a:blipFill>
                <a:blip r:embed="rId8"/>
                <a:stretch>
                  <a:fillRect l="-1538" t="-2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245727" y="3573016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27412" y="844925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60032" y="840931"/>
            <a:ext cx="3816424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scalar</a:t>
            </a:r>
            <a:r>
              <a:rPr lang="en-GB" dirty="0"/>
              <a:t> is a numerical factor that doesn’t depend on direction, hence can be used to ‘scale’ a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direction</a:t>
            </a:r>
            <a:r>
              <a:rPr lang="en-GB" dirty="0"/>
              <a:t> will be the </a:t>
            </a:r>
            <a:r>
              <a:rPr lang="en-GB" b="1" dirty="0"/>
              <a:t>same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the </a:t>
            </a:r>
            <a:r>
              <a:rPr lang="en-GB" b="1" dirty="0"/>
              <a:t>magnitude</a:t>
            </a:r>
            <a:r>
              <a:rPr lang="en-GB" dirty="0"/>
              <a:t> will be </a:t>
            </a:r>
            <a:r>
              <a:rPr lang="en-GB" b="1" dirty="0"/>
              <a:t>different</a:t>
            </a:r>
            <a:r>
              <a:rPr lang="en-GB" dirty="0"/>
              <a:t> (unless the scalar is 1).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076056" y="2873300"/>
            <a:ext cx="1087743" cy="236246"/>
            <a:chOff x="1187624" y="3645024"/>
            <a:chExt cx="1450126" cy="2913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187624" y="3645024"/>
              <a:ext cx="1450126" cy="2913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 rot="3027454">
              <a:off x="1771648" y="3700884"/>
              <a:ext cx="190500" cy="160020"/>
              <a:chOff x="2952750" y="4122420"/>
              <a:chExt cx="190500" cy="16002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093720" y="4122420"/>
                <a:ext cx="49530" cy="16002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952750" y="4133850"/>
                <a:ext cx="137160" cy="5334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Straight Arrow Connector 48"/>
          <p:cNvCxnSpPr/>
          <p:nvPr/>
        </p:nvCxnSpPr>
        <p:spPr>
          <a:xfrm flipV="1">
            <a:off x="5732341" y="3009011"/>
            <a:ext cx="1954999" cy="4535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3027454">
            <a:off x="6581030" y="3175757"/>
            <a:ext cx="162349" cy="120031"/>
            <a:chOff x="2952750" y="4127100"/>
            <a:chExt cx="200219" cy="160019"/>
          </a:xfrm>
        </p:grpSpPr>
        <p:cxnSp>
          <p:nvCxnSpPr>
            <p:cNvPr id="55" name="Straight Connector 54"/>
            <p:cNvCxnSpPr/>
            <p:nvPr/>
          </p:nvCxnSpPr>
          <p:spPr>
            <a:xfrm flipH="1" flipV="1">
              <a:off x="3103439" y="4127100"/>
              <a:ext cx="49530" cy="1600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05132" y="2564904"/>
                <a:ext cx="42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132" y="2564904"/>
                <a:ext cx="4268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544997" y="2804836"/>
                <a:ext cx="426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97" y="2804836"/>
                <a:ext cx="4268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77630" y="4005064"/>
                <a:ext cx="3816424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Any vector parallel to the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can be 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is a scalar.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630" y="4005064"/>
                <a:ext cx="3816424" cy="646331"/>
              </a:xfrm>
              <a:prstGeom prst="rect">
                <a:avLst/>
              </a:prstGeom>
              <a:blipFill>
                <a:blip r:embed="rId11"/>
                <a:stretch>
                  <a:fillRect l="-1111" t="-3636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358418" y="4005064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770131" y="4797022"/>
                <a:ext cx="3778445" cy="183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implication is that if we can write one vector </a:t>
                </a:r>
                <a:r>
                  <a:rPr lang="en-GB" b="1" dirty="0"/>
                  <a:t>as a multiple of</a:t>
                </a:r>
                <a:r>
                  <a:rPr lang="en-GB" dirty="0"/>
                  <a:t> another, then we can show they are parallel.</a:t>
                </a:r>
              </a:p>
              <a:p>
                <a:endParaRPr lang="en-GB" dirty="0"/>
              </a:p>
              <a:p>
                <a:r>
                  <a:rPr lang="en-GB" sz="1600" dirty="0"/>
                  <a:t>“Show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/>
                  <a:t> are parallel”.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GB" sz="1600" dirty="0"/>
                  <a:t>parallel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31" y="4797022"/>
                <a:ext cx="3778445" cy="1838260"/>
              </a:xfrm>
              <a:prstGeom prst="rect">
                <a:avLst/>
              </a:prstGeom>
              <a:blipFill>
                <a:blip r:embed="rId12"/>
                <a:stretch>
                  <a:fillRect l="-1454" t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flipV="1">
            <a:off x="6300192" y="3631211"/>
            <a:ext cx="473700" cy="1024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13962370">
            <a:off x="6472396" y="3628083"/>
            <a:ext cx="162349" cy="120031"/>
            <a:chOff x="2952750" y="4127100"/>
            <a:chExt cx="200219" cy="160019"/>
          </a:xfrm>
        </p:grpSpPr>
        <p:cxnSp>
          <p:nvCxnSpPr>
            <p:cNvPr id="65" name="Straight Connector 64"/>
            <p:cNvCxnSpPr/>
            <p:nvPr/>
          </p:nvCxnSpPr>
          <p:spPr>
            <a:xfrm flipH="1" flipV="1">
              <a:off x="3103439" y="4127100"/>
              <a:ext cx="49530" cy="1600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66614" y="3508450"/>
                <a:ext cx="56124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14" y="3508450"/>
                <a:ext cx="561243" cy="495649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7170080" y="3282885"/>
            <a:ext cx="159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scalar is negative, opposite direction.</a:t>
            </a:r>
          </a:p>
        </p:txBody>
      </p:sp>
    </p:spTree>
    <p:extLst>
      <p:ext uri="{BB962C8B-B14F-4D97-AF65-F5344CB8AC3E}">
        <p14:creationId xmlns:p14="http://schemas.microsoft.com/office/powerpoint/2010/main" val="9339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1" grpId="0" animBg="1"/>
      <p:bldP spid="42" grpId="0" animBg="1"/>
      <p:bldP spid="57" grpId="0"/>
      <p:bldP spid="58" grpId="0"/>
      <p:bldP spid="59" grpId="0" animBg="1"/>
      <p:bldP spid="60" grpId="0" animBg="1"/>
      <p:bldP spid="61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1" y="1554160"/>
            <a:ext cx="4608512" cy="36004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92331" y="1184828"/>
            <a:ext cx="32403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GCSE June 2013 1H Q27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92931" y="1698176"/>
                <a:ext cx="2088232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</m:ac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31" y="1698176"/>
                <a:ext cx="2088232" cy="508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5727" y="2305368"/>
                <a:ext cx="356969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(b), there’s two possible paths to get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: via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or via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. But which is best?</a:t>
                </a:r>
              </a:p>
              <a:p>
                <a:r>
                  <a:rPr lang="en-GB" b="1" dirty="0"/>
                  <a:t> In (a) we found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dirty="0"/>
                  <a:t> to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GB" b="1" dirty="0"/>
                  <a:t> rather than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GB" b="1" dirty="0"/>
                  <a:t> to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dirty="0"/>
                  <a:t>, so it makes sense to go in this direction so that we can use our result in (a).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727" y="2305368"/>
                <a:ext cx="3569698" cy="2031325"/>
              </a:xfrm>
              <a:prstGeom prst="rect">
                <a:avLst/>
              </a:prstGeom>
              <a:blipFill>
                <a:blip r:embed="rId4"/>
                <a:stretch>
                  <a:fillRect l="-1538" t="-15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140649" y="1792514"/>
            <a:ext cx="28803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32159" y="4521325"/>
            <a:ext cx="28803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48915" y="4449581"/>
                <a:ext cx="2016224" cy="165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𝑁𝑅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15" y="4449581"/>
                <a:ext cx="2016224" cy="1653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2172922">
            <a:off x="2594718" y="25452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    :    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32" y="1627449"/>
            <a:ext cx="1408021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Tip</a:t>
            </a:r>
            <a:r>
              <a:rPr lang="en-GB" sz="1200" dirty="0"/>
              <a:t>: This ratio wasn’t in the original diagram. It was added as a visual aid.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26128" y="1882946"/>
            <a:ext cx="1228725" cy="485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63292" y="3191272"/>
            <a:ext cx="3330222" cy="1113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4453" y="2578271"/>
            <a:ext cx="700617" cy="541514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53781" y="1753829"/>
            <a:ext cx="632178" cy="1354667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39598" y="1712476"/>
            <a:ext cx="1287330" cy="4847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4335" y="5238342"/>
            <a:ext cx="211201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Workings Tip</a:t>
            </a:r>
            <a:r>
              <a:rPr lang="en-GB" sz="1050" dirty="0"/>
              <a:t>: While you’re welcome to start your working with the second line, I recommend the first line so that your chosen route is clearer.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49116" y="4597571"/>
            <a:ext cx="268262" cy="1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61525" y="4418005"/>
                <a:ext cx="1443774" cy="878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acc>
                  </m:oMath>
                </a14:m>
                <a:r>
                  <a:rPr lang="en-GB" sz="1200" dirty="0"/>
                  <a:t> is also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200" dirty="0"/>
                  <a:t> because it is exactly the same movement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e>
                    </m:acc>
                  </m:oMath>
                </a14:m>
                <a:r>
                  <a:rPr lang="en-GB" sz="1200" dirty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525" y="4418005"/>
                <a:ext cx="1443774" cy="878189"/>
              </a:xfrm>
              <a:prstGeom prst="rect">
                <a:avLst/>
              </a:prstGeom>
              <a:blipFill>
                <a:blip r:embed="rId6"/>
                <a:stretch>
                  <a:fillRect r="-422" b="-4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4978953" y="4949996"/>
            <a:ext cx="466725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83297" y="4482699"/>
            <a:ext cx="3440063" cy="16490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72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6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7576090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" name="TextBox 3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Test Your Understanding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>
            <a:off x="5940152" y="6669360"/>
            <a:ext cx="208823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36096" y="4358216"/>
                <a:ext cx="2592288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𝐴𝑂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𝑂𝐵</m:t>
                          </m:r>
                        </m:e>
                      </m:acc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=−</m:t>
                    </m:r>
                    <m:r>
                      <a:rPr lang="en-GB" b="1" i="1" smtClean="0">
                        <a:latin typeface="Cambria Math"/>
                      </a:rPr>
                      <m:t>𝒂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1" i="1" smtClean="0">
                        <a:latin typeface="Cambria Math"/>
                      </a:rPr>
                      <m:t>𝒃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358216"/>
                <a:ext cx="2592288" cy="68179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12160" y="4430282"/>
            <a:ext cx="180020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8436" y="5279508"/>
                <a:ext cx="2520280" cy="139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𝑂𝑃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𝒂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   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𝒂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1" i="1" smtClean="0">
                            <a:latin typeface="Cambria Math"/>
                          </a:rPr>
                          <m:t>𝒂</m:t>
                        </m:r>
                        <m:r>
                          <a:rPr lang="en-GB" b="0" i="1" smtClean="0">
                            <a:latin typeface="Cambria Math"/>
                          </a:rPr>
                          <m:t>+</m:t>
                        </m:r>
                        <m:r>
                          <a:rPr lang="en-GB" b="1" i="1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GB" b="1" i="1" smtClean="0">
                        <a:latin typeface="Cambria Math"/>
                      </a:rPr>
                      <m:t>𝒂</m:t>
                    </m:r>
                    <m:r>
                      <a:rPr lang="en-GB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GB" b="1" i="1" smtClean="0">
                        <a:latin typeface="Cambria Math"/>
                      </a:rPr>
                      <m:t>𝒃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436" y="5279508"/>
                <a:ext cx="2520280" cy="13943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891696" y="5279508"/>
            <a:ext cx="2020564" cy="1389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7" y="815011"/>
            <a:ext cx="249989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GCSE June 2012</a:t>
            </a:r>
          </a:p>
        </p:txBody>
      </p:sp>
    </p:spTree>
    <p:extLst>
      <p:ext uri="{BB962C8B-B14F-4D97-AF65-F5344CB8AC3E}">
        <p14:creationId xmlns:p14="http://schemas.microsoft.com/office/powerpoint/2010/main" val="8688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4" y="5887704"/>
            <a:ext cx="974056" cy="989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31559" y="4014014"/>
                <a:ext cx="356457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‘Multiplying’ </a:t>
                </a:r>
                <a:r>
                  <a:rPr lang="en-GB" sz="1400" b="1" dirty="0"/>
                  <a:t>two sets </a:t>
                </a:r>
                <a:r>
                  <a:rPr lang="en-GB" sz="1400" dirty="0"/>
                  <a:t>(known again as the cross product) finds each possible combination of members, one from each:</a:t>
                </a:r>
              </a:p>
              <a:p>
                <a:pPr/>
                <a:r>
                  <a:rPr lang="en-GB" sz="400" dirty="0"/>
                  <a:t> </a:t>
                </a: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1400" dirty="0"/>
              </a:p>
              <a:p>
                <a:endParaRPr lang="en-GB" sz="400" dirty="0"/>
              </a:p>
              <a:p>
                <a:r>
                  <a:rPr lang="en-GB" sz="1400" dirty="0"/>
                  <a:t>It has the nice property that </a:t>
                </a:r>
                <a:br>
                  <a:rPr lang="en-GB" sz="1400" dirty="0"/>
                </a:b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1400" dirty="0"/>
                  <a:t> gives the size of the set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. Also,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" y="4014014"/>
                <a:ext cx="3564576" cy="1938992"/>
              </a:xfrm>
              <a:prstGeom prst="rect">
                <a:avLst/>
              </a:prstGeom>
              <a:blipFill>
                <a:blip r:embed="rId3"/>
                <a:stretch>
                  <a:fillRect l="-513" t="-313" b="-2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Just for your interest…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63237" y="738600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Have you ever wondered what happens if you ‘multiply’ two vectors or two sets?</a:t>
            </a:r>
          </a:p>
        </p:txBody>
      </p:sp>
      <p:pic>
        <p:nvPicPr>
          <p:cNvPr id="1026" name="Picture 2" descr="Image result for stick man scratching he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97" y="747460"/>
            <a:ext cx="792993" cy="94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3063" y="6188893"/>
            <a:ext cx="131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ME-WOW!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7251" y="671259"/>
            <a:ext cx="73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Erm…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451" y="1779166"/>
            <a:ext cx="37112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In KS2/3 you probably only experienced variables holding numerical values. You since saw that variables can represent other mathematical types, such as sets or vectors: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3503" y="2705215"/>
                <a:ext cx="2012776" cy="110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={2,5,9,10}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03" y="2705215"/>
                <a:ext cx="2012776" cy="1106457"/>
              </a:xfrm>
              <a:prstGeom prst="rect">
                <a:avLst/>
              </a:prstGeom>
              <a:blipFill>
                <a:blip r:embed="rId5"/>
                <a:stretch>
                  <a:fillRect b="-4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0" y="1885388"/>
                <a:ext cx="4648200" cy="2481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But when we do we need to define </a:t>
                </a:r>
                <a:r>
                  <a:rPr lang="en-GB" sz="1400" b="1" dirty="0"/>
                  <a:t>explicitly</a:t>
                </a:r>
                <a:r>
                  <a:rPr lang="en-GB" sz="1400" dirty="0"/>
                  <a:t> what operators like ‘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1400" dirty="0"/>
                  <a:t>’ and ‘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/>
                  <a:t>’ mean.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1+3=4           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       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sz="1400" dirty="0"/>
              </a:p>
              <a:p>
                <a:endParaRPr lang="en-GB" sz="500" dirty="0"/>
              </a:p>
              <a:p>
                <a:r>
                  <a:rPr lang="en-GB" sz="1400" dirty="0"/>
                  <a:t>Often these operators are defined to give it properties that are consistent with its usage elsewhere, e.g. ‘commutativity’: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/>
                  <a:t> for vector addition just as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2+4=4+2</m:t>
                    </m:r>
                  </m:oMath>
                </a14:m>
                <a:r>
                  <a:rPr lang="en-GB" sz="1400" dirty="0"/>
                  <a:t> for numbers.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1885388"/>
                <a:ext cx="4648200" cy="2481898"/>
              </a:xfrm>
              <a:prstGeom prst="rect">
                <a:avLst/>
              </a:prstGeom>
              <a:blipFill>
                <a:blip r:embed="rId6"/>
                <a:stretch>
                  <a:fillRect l="-394" t="-246" b="-1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/>
          <p:cNvSpPr/>
          <p:nvPr/>
        </p:nvSpPr>
        <p:spPr>
          <a:xfrm>
            <a:off x="3682628" y="2415811"/>
            <a:ext cx="504056" cy="2917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/>
          <p:cNvSpPr/>
          <p:nvPr/>
        </p:nvSpPr>
        <p:spPr>
          <a:xfrm rot="5400000">
            <a:off x="6292831" y="4248135"/>
            <a:ext cx="364117" cy="334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105400" y="4660364"/>
                <a:ext cx="4025900" cy="2168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In FM, you will see that ‘multiplying’ two 3D vectors (known as the </a:t>
                </a:r>
                <a:r>
                  <a:rPr lang="en-GB" sz="1400" b="1" dirty="0"/>
                  <a:t>cross product</a:t>
                </a:r>
                <a:r>
                  <a:rPr lang="en-GB" sz="1400" dirty="0"/>
                  <a:t>) gives you a vector </a:t>
                </a:r>
                <a:r>
                  <a:rPr lang="en-GB" sz="1400" b="1" dirty="0"/>
                  <a:t>perpendicular to the two</a:t>
                </a:r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Vector multiplication is not commutative, so </a:t>
                </a:r>
                <a:br>
                  <a:rPr lang="en-GB" sz="1400" dirty="0"/>
                </a:b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b="0" dirty="0"/>
                  <a:t> (however it is ‘distributive’, so </a:t>
                </a:r>
                <a:br>
                  <a:rPr lang="en-GB" sz="1400" b="0" dirty="0"/>
                </a:b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GB" sz="1400" b="0" dirty="0"/>
                  <a:t>)</a:t>
                </a:r>
              </a:p>
              <a:p>
                <a:r>
                  <a:rPr lang="en-GB" sz="1400" dirty="0"/>
                  <a:t>The Casio Classwiz can calculate this in Vector mode!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660364"/>
                <a:ext cx="4025900" cy="2168799"/>
              </a:xfrm>
              <a:prstGeom prst="rect">
                <a:avLst/>
              </a:prstGeom>
              <a:blipFill>
                <a:blip r:embed="rId7"/>
                <a:stretch>
                  <a:fillRect l="-455" t="-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V="1">
            <a:off x="4226774" y="5628822"/>
            <a:ext cx="10943" cy="7589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226774" y="6387777"/>
            <a:ext cx="630068" cy="2506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26774" y="6162222"/>
            <a:ext cx="601493" cy="2255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5095" y="5912314"/>
                <a:ext cx="695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95" y="5912314"/>
                <a:ext cx="6953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31537" y="6469569"/>
                <a:ext cx="695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537" y="6469569"/>
                <a:ext cx="6953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875118" y="5277563"/>
                <a:ext cx="791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18" y="5277563"/>
                <a:ext cx="7912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row: Right 74"/>
          <p:cNvSpPr/>
          <p:nvPr/>
        </p:nvSpPr>
        <p:spPr>
          <a:xfrm rot="10800000">
            <a:off x="3716848" y="4570988"/>
            <a:ext cx="553557" cy="4255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34044" y="3915635"/>
            <a:ext cx="3460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186684" y="3140968"/>
            <a:ext cx="0" cy="127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875118" y="5159612"/>
            <a:ext cx="0" cy="138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" grpId="0"/>
      <p:bldP spid="8" grpId="1"/>
      <p:bldP spid="16" grpId="0"/>
      <p:bldP spid="19" grpId="0"/>
      <p:bldP spid="21" grpId="0"/>
      <p:bldP spid="22" grpId="0" animBg="1"/>
      <p:bldP spid="59" grpId="0" animBg="1"/>
      <p:bldP spid="24" grpId="0"/>
      <p:bldP spid="67" grpId="0"/>
      <p:bldP spid="68" grpId="0"/>
      <p:bldP spid="69" grpId="0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86-87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F8B8A1-DCDE-3A7B-7514-495C7595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764704"/>
            <a:ext cx="734377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3529C6-CC39-FAF9-7122-223E9EDA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828675"/>
            <a:ext cx="73818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CA4408-A039-4E96-841E-C70D6FD95A6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1E07F817-93C1-4331-9EA3-9137AED465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81D47-1B16-4F72-B51B-0F85526E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32508</TotalTime>
  <Words>888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P1 Chapter 11: Vectors  Vector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1223</cp:revision>
  <dcterms:created xsi:type="dcterms:W3CDTF">2013-02-28T07:36:55Z</dcterms:created>
  <dcterms:modified xsi:type="dcterms:W3CDTF">2024-09-09T08:10:10Z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