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02" r:id="rId5"/>
    <p:sldId id="533" r:id="rId6"/>
    <p:sldId id="716" r:id="rId7"/>
    <p:sldId id="712" r:id="rId8"/>
    <p:sldId id="713" r:id="rId9"/>
    <p:sldId id="703" r:id="rId10"/>
    <p:sldId id="714" r:id="rId11"/>
    <p:sldId id="715" r:id="rId12"/>
    <p:sldId id="532" r:id="rId13"/>
    <p:sldId id="7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9D1CF-E707-4A71-86FF-F313A36DD024}" v="7" dt="2025-06-19T12:54:51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2843A575-B116-4128-90FE-356460EC42AD}"/>
    <pc:docChg chg="custSel modSld">
      <pc:chgData name="Dieter Beaven" userId="9bbdb69f-69d0-4759-aa9b-5c090a2da237" providerId="ADAL" clId="{2843A575-B116-4128-90FE-356460EC42AD}" dt="2025-04-29T12:12:40.689" v="7" actId="20577"/>
      <pc:docMkLst>
        <pc:docMk/>
      </pc:docMkLst>
      <pc:sldChg chg="modSp mod">
        <pc:chgData name="Dieter Beaven" userId="9bbdb69f-69d0-4759-aa9b-5c090a2da237" providerId="ADAL" clId="{2843A575-B116-4128-90FE-356460EC42AD}" dt="2025-04-29T12:12:40.689" v="7" actId="20577"/>
        <pc:sldMkLst>
          <pc:docMk/>
          <pc:sldMk cId="3923336104" sldId="702"/>
        </pc:sldMkLst>
        <pc:spChg chg="mod">
          <ac:chgData name="Dieter Beaven" userId="9bbdb69f-69d0-4759-aa9b-5c090a2da237" providerId="ADAL" clId="{2843A575-B116-4128-90FE-356460EC42AD}" dt="2025-04-29T12:12:40.689" v="7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DF49D1CF-E707-4A71-86FF-F313A36DD024}"/>
    <pc:docChg chg="custSel addSld delSld modSld">
      <pc:chgData name="Dieter Beaven" userId="9bbdb69f-69d0-4759-aa9b-5c090a2da237" providerId="ADAL" clId="{DF49D1CF-E707-4A71-86FF-F313A36DD024}" dt="2025-06-19T12:57:43.434" v="48" actId="1076"/>
      <pc:docMkLst>
        <pc:docMk/>
      </pc:docMkLst>
      <pc:sldChg chg="addSp modSp mod">
        <pc:chgData name="Dieter Beaven" userId="9bbdb69f-69d0-4759-aa9b-5c090a2da237" providerId="ADAL" clId="{DF49D1CF-E707-4A71-86FF-F313A36DD024}" dt="2025-06-19T12:56:44.626" v="40" actId="1076"/>
        <pc:sldMkLst>
          <pc:docMk/>
          <pc:sldMk cId="464788855" sldId="532"/>
        </pc:sldMkLst>
        <pc:picChg chg="add mod">
          <ac:chgData name="Dieter Beaven" userId="9bbdb69f-69d0-4759-aa9b-5c090a2da237" providerId="ADAL" clId="{DF49D1CF-E707-4A71-86FF-F313A36DD024}" dt="2025-06-19T12:56:44.626" v="40" actId="1076"/>
          <ac:picMkLst>
            <pc:docMk/>
            <pc:sldMk cId="464788855" sldId="532"/>
            <ac:picMk id="6" creationId="{1C5CE631-96C9-8E0B-3795-22C489A3C7D2}"/>
          </ac:picMkLst>
        </pc:picChg>
      </pc:sldChg>
      <pc:sldChg chg="addSp delSp modSp mod">
        <pc:chgData name="Dieter Beaven" userId="9bbdb69f-69d0-4759-aa9b-5c090a2da237" providerId="ADAL" clId="{DF49D1CF-E707-4A71-86FF-F313A36DD024}" dt="2025-06-06T15:14:46.661" v="32" actId="1076"/>
        <pc:sldMkLst>
          <pc:docMk/>
          <pc:sldMk cId="173887519" sldId="533"/>
        </pc:sldMkLst>
        <pc:picChg chg="add mod">
          <ac:chgData name="Dieter Beaven" userId="9bbdb69f-69d0-4759-aa9b-5c090a2da237" providerId="ADAL" clId="{DF49D1CF-E707-4A71-86FF-F313A36DD024}" dt="2025-06-06T15:14:46.661" v="32" actId="1076"/>
          <ac:picMkLst>
            <pc:docMk/>
            <pc:sldMk cId="173887519" sldId="533"/>
            <ac:picMk id="8" creationId="{EACF88CE-C459-2FC0-B46B-20615F9DEC78}"/>
          </ac:picMkLst>
        </pc:picChg>
      </pc:sldChg>
      <pc:sldChg chg="addSp delSp modSp mod">
        <pc:chgData name="Dieter Beaven" userId="9bbdb69f-69d0-4759-aa9b-5c090a2da237" providerId="ADAL" clId="{DF49D1CF-E707-4A71-86FF-F313A36DD024}" dt="2025-06-06T15:12:35.132" v="21" actId="1076"/>
        <pc:sldMkLst>
          <pc:docMk/>
          <pc:sldMk cId="3196350854" sldId="703"/>
        </pc:sldMkLst>
        <pc:picChg chg="add mod">
          <ac:chgData name="Dieter Beaven" userId="9bbdb69f-69d0-4759-aa9b-5c090a2da237" providerId="ADAL" clId="{DF49D1CF-E707-4A71-86FF-F313A36DD024}" dt="2025-06-06T15:12:35.132" v="21" actId="1076"/>
          <ac:picMkLst>
            <pc:docMk/>
            <pc:sldMk cId="3196350854" sldId="703"/>
            <ac:picMk id="8" creationId="{89557F62-AC8E-9C74-71B3-16D34A58875F}"/>
          </ac:picMkLst>
        </pc:picChg>
      </pc:sldChg>
      <pc:sldChg chg="addSp modSp mod">
        <pc:chgData name="Dieter Beaven" userId="9bbdb69f-69d0-4759-aa9b-5c090a2da237" providerId="ADAL" clId="{DF49D1CF-E707-4A71-86FF-F313A36DD024}" dt="2025-06-06T15:09:58.893" v="1" actId="1076"/>
        <pc:sldMkLst>
          <pc:docMk/>
          <pc:sldMk cId="1756658491" sldId="712"/>
        </pc:sldMkLst>
        <pc:picChg chg="add mod">
          <ac:chgData name="Dieter Beaven" userId="9bbdb69f-69d0-4759-aa9b-5c090a2da237" providerId="ADAL" clId="{DF49D1CF-E707-4A71-86FF-F313A36DD024}" dt="2025-06-06T15:09:58.893" v="1" actId="1076"/>
          <ac:picMkLst>
            <pc:docMk/>
            <pc:sldMk cId="1756658491" sldId="712"/>
            <ac:picMk id="6" creationId="{62DF4410-9399-D567-D250-D79596BB9203}"/>
          </ac:picMkLst>
        </pc:picChg>
      </pc:sldChg>
      <pc:sldChg chg="addSp delSp modSp mod">
        <pc:chgData name="Dieter Beaven" userId="9bbdb69f-69d0-4759-aa9b-5c090a2da237" providerId="ADAL" clId="{DF49D1CF-E707-4A71-86FF-F313A36DD024}" dt="2025-06-06T15:11:40.829" v="13" actId="1035"/>
        <pc:sldMkLst>
          <pc:docMk/>
          <pc:sldMk cId="1336369231" sldId="713"/>
        </pc:sldMkLst>
        <pc:picChg chg="add mod">
          <ac:chgData name="Dieter Beaven" userId="9bbdb69f-69d0-4759-aa9b-5c090a2da237" providerId="ADAL" clId="{DF49D1CF-E707-4A71-86FF-F313A36DD024}" dt="2025-06-06T15:11:40.829" v="13" actId="1035"/>
          <ac:picMkLst>
            <pc:docMk/>
            <pc:sldMk cId="1336369231" sldId="713"/>
            <ac:picMk id="11" creationId="{B7A00BE8-CA77-47E0-7972-BCC5E3188370}"/>
          </ac:picMkLst>
        </pc:picChg>
      </pc:sldChg>
      <pc:sldChg chg="addSp delSp add mod">
        <pc:chgData name="Dieter Beaven" userId="9bbdb69f-69d0-4759-aa9b-5c090a2da237" providerId="ADAL" clId="{DF49D1CF-E707-4A71-86FF-F313A36DD024}" dt="2025-06-06T15:13:17.031" v="22" actId="22"/>
        <pc:sldMkLst>
          <pc:docMk/>
          <pc:sldMk cId="3174240471" sldId="714"/>
        </pc:sldMkLst>
        <pc:picChg chg="add">
          <ac:chgData name="Dieter Beaven" userId="9bbdb69f-69d0-4759-aa9b-5c090a2da237" providerId="ADAL" clId="{DF49D1CF-E707-4A71-86FF-F313A36DD024}" dt="2025-06-06T15:13:17.031" v="22" actId="22"/>
          <ac:picMkLst>
            <pc:docMk/>
            <pc:sldMk cId="3174240471" sldId="714"/>
            <ac:picMk id="7" creationId="{646821E6-BDBA-636C-30D2-CB9338195A6C}"/>
          </ac:picMkLst>
        </pc:picChg>
      </pc:sldChg>
      <pc:sldChg chg="addSp modSp add mod">
        <pc:chgData name="Dieter Beaven" userId="9bbdb69f-69d0-4759-aa9b-5c090a2da237" providerId="ADAL" clId="{DF49D1CF-E707-4A71-86FF-F313A36DD024}" dt="2025-06-06T15:13:30.927" v="24" actId="1076"/>
        <pc:sldMkLst>
          <pc:docMk/>
          <pc:sldMk cId="542831667" sldId="715"/>
        </pc:sldMkLst>
        <pc:picChg chg="add mod">
          <ac:chgData name="Dieter Beaven" userId="9bbdb69f-69d0-4759-aa9b-5c090a2da237" providerId="ADAL" clId="{DF49D1CF-E707-4A71-86FF-F313A36DD024}" dt="2025-06-06T15:13:30.927" v="24" actId="1076"/>
          <ac:picMkLst>
            <pc:docMk/>
            <pc:sldMk cId="542831667" sldId="715"/>
            <ac:picMk id="6" creationId="{3B511F76-A81D-0E7F-016E-1EF6D6632BEB}"/>
          </ac:picMkLst>
        </pc:picChg>
      </pc:sldChg>
      <pc:sldChg chg="addSp modSp add mod">
        <pc:chgData name="Dieter Beaven" userId="9bbdb69f-69d0-4759-aa9b-5c090a2da237" providerId="ADAL" clId="{DF49D1CF-E707-4A71-86FF-F313A36DD024}" dt="2025-06-06T15:14:49.073" v="36" actId="1036"/>
        <pc:sldMkLst>
          <pc:docMk/>
          <pc:sldMk cId="3769040394" sldId="716"/>
        </pc:sldMkLst>
        <pc:picChg chg="add mod">
          <ac:chgData name="Dieter Beaven" userId="9bbdb69f-69d0-4759-aa9b-5c090a2da237" providerId="ADAL" clId="{DF49D1CF-E707-4A71-86FF-F313A36DD024}" dt="2025-06-06T15:14:49.073" v="36" actId="1036"/>
          <ac:picMkLst>
            <pc:docMk/>
            <pc:sldMk cId="3769040394" sldId="716"/>
            <ac:picMk id="6" creationId="{E879917C-8319-7E78-BF02-51005E3C5933}"/>
          </ac:picMkLst>
        </pc:picChg>
      </pc:sldChg>
      <pc:sldChg chg="addSp delSp modSp add mod">
        <pc:chgData name="Dieter Beaven" userId="9bbdb69f-69d0-4759-aa9b-5c090a2da237" providerId="ADAL" clId="{DF49D1CF-E707-4A71-86FF-F313A36DD024}" dt="2025-06-19T12:57:43.434" v="48" actId="1076"/>
        <pc:sldMkLst>
          <pc:docMk/>
          <pc:sldMk cId="4199061649" sldId="717"/>
        </pc:sldMkLst>
        <pc:picChg chg="add del mod">
          <ac:chgData name="Dieter Beaven" userId="9bbdb69f-69d0-4759-aa9b-5c090a2da237" providerId="ADAL" clId="{DF49D1CF-E707-4A71-86FF-F313A36DD024}" dt="2025-06-19T12:57:38.569" v="45" actId="478"/>
          <ac:picMkLst>
            <pc:docMk/>
            <pc:sldMk cId="4199061649" sldId="717"/>
            <ac:picMk id="6" creationId="{525A51D5-78B3-BBAB-13FC-FF41FF157C61}"/>
          </ac:picMkLst>
        </pc:picChg>
        <pc:picChg chg="add mod">
          <ac:chgData name="Dieter Beaven" userId="9bbdb69f-69d0-4759-aa9b-5c090a2da237" providerId="ADAL" clId="{DF49D1CF-E707-4A71-86FF-F313A36DD024}" dt="2025-06-19T12:57:43.434" v="48" actId="1076"/>
          <ac:picMkLst>
            <pc:docMk/>
            <pc:sldMk cId="4199061649" sldId="717"/>
            <ac:picMk id="8" creationId="{B522C6E0-9703-47D2-6996-11B569DF6C93}"/>
          </ac:picMkLst>
        </pc:picChg>
      </pc:sldChg>
      <pc:sldChg chg="add del">
        <pc:chgData name="Dieter Beaven" userId="9bbdb69f-69d0-4759-aa9b-5c090a2da237" providerId="ADAL" clId="{DF49D1CF-E707-4A71-86FF-F313A36DD024}" dt="2025-06-19T12:57:13.328" v="43" actId="47"/>
        <pc:sldMkLst>
          <pc:docMk/>
          <pc:sldMk cId="2800303034" sldId="718"/>
        </pc:sldMkLst>
      </pc:sldChg>
    </pc:docChg>
  </pc:docChgLst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P1 Chapter 7: </a:t>
            </a:r>
            <a:r>
              <a:rPr lang="en-GB">
                <a:solidFill>
                  <a:schemeClr val="accent5"/>
                </a:solidFill>
              </a:rPr>
              <a:t>Algebraic Methods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733DD-E2A1-7D0F-261B-EBD27BD0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130F4B-A829-6543-6F98-9FB515061FC6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04EA699C-C49D-D2A6-F353-DAA27ADC6256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5C54769-8626-346A-A9AF-3E2E4A2638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522C6E0-9703-47D2-6996-11B569DF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0768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ACF88CE-C459-2FC0-B46B-20615F9D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71628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BBF48-1860-8C71-D9CA-2B10427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EA48E-0EEA-0FD5-92E3-B6A478CB7D6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CFB948A-5C23-D91F-3642-B40DB348F49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1137C21-4062-18BB-CB39-86CDB8A4782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879917C-8319-7E78-BF02-51005E3C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1210047"/>
            <a:ext cx="7143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DF4410-9399-D567-D250-D79596BB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764704"/>
            <a:ext cx="71437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00BE8-CA77-47E0-7972-BCC5E318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7610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9557F62-AC8E-9C74-71B3-16D34A58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937397"/>
            <a:ext cx="74295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8450-3CD2-235C-2D76-AD3D73805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E58EB3-76BE-BE3D-95DF-98F4E51C0C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92B39CB-4F61-FF8E-0187-B54F0C7E17D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132B37-5A47-D092-B35C-5F4AE922100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6821E6-BDBA-636C-30D2-CB933819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862012"/>
            <a:ext cx="7629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457E-FA19-7687-A22B-6A201C75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08443D-16C5-2018-BC79-FC6FADE85B5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E5FD82C-EA32-67EF-B7DB-A052FFB303B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73F68ED-B8A5-FB19-DE90-A2E9776A1CB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511F76-A81D-0E7F-016E-1EF6D663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53393"/>
            <a:ext cx="63722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5CE631-96C9-8E0B-3795-22C489A3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29563</TotalTime>
  <Words>28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P1 Chapter 7: Algebraic Methods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2025-06-19T12:57:49Z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