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548" r:id="rId6"/>
    <p:sldId id="546" r:id="rId7"/>
    <p:sldId id="549" r:id="rId8"/>
    <p:sldId id="543" r:id="rId9"/>
    <p:sldId id="550" r:id="rId10"/>
    <p:sldId id="551" r:id="rId11"/>
    <p:sldId id="545" r:id="rId12"/>
    <p:sldId id="552" r:id="rId13"/>
    <p:sldId id="553" r:id="rId14"/>
    <p:sldId id="55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F1600-4613-45CA-9311-88C3F043A9FE}" v="2" dt="2025-06-05T10:59:0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0EDF1600-4613-45CA-9311-88C3F043A9FE}"/>
    <pc:docChg chg="addSld modSld">
      <pc:chgData name="Dieter Beaven" userId="9bbdb69f-69d0-4759-aa9b-5c090a2da237" providerId="ADAL" clId="{0EDF1600-4613-45CA-9311-88C3F043A9FE}" dt="2025-06-05T11:05:31.747" v="31" actId="1076"/>
      <pc:docMkLst>
        <pc:docMk/>
      </pc:docMkLst>
      <pc:sldChg chg="addSp modSp mod">
        <pc:chgData name="Dieter Beaven" userId="9bbdb69f-69d0-4759-aa9b-5c090a2da237" providerId="ADAL" clId="{0EDF1600-4613-45CA-9311-88C3F043A9FE}" dt="2025-06-04T12:10:14.582" v="9" actId="1038"/>
        <pc:sldMkLst>
          <pc:docMk/>
          <pc:sldMk cId="3896053727" sldId="543"/>
        </pc:sldMkLst>
        <pc:picChg chg="add mod">
          <ac:chgData name="Dieter Beaven" userId="9bbdb69f-69d0-4759-aa9b-5c090a2da237" providerId="ADAL" clId="{0EDF1600-4613-45CA-9311-88C3F043A9FE}" dt="2025-06-04T12:10:14.582" v="9" actId="1038"/>
          <ac:picMkLst>
            <pc:docMk/>
            <pc:sldMk cId="3896053727" sldId="543"/>
            <ac:picMk id="6" creationId="{462DFAB0-A283-E4C6-ABA3-D4C7E999479E}"/>
          </ac:picMkLst>
        </pc:picChg>
      </pc:sldChg>
      <pc:sldChg chg="addSp mod">
        <pc:chgData name="Dieter Beaven" userId="9bbdb69f-69d0-4759-aa9b-5c090a2da237" providerId="ADAL" clId="{0EDF1600-4613-45CA-9311-88C3F043A9FE}" dt="2025-06-05T10:56:46.737" v="15" actId="22"/>
        <pc:sldMkLst>
          <pc:docMk/>
          <pc:sldMk cId="3458699803" sldId="545"/>
        </pc:sldMkLst>
        <pc:picChg chg="add">
          <ac:chgData name="Dieter Beaven" userId="9bbdb69f-69d0-4759-aa9b-5c090a2da237" providerId="ADAL" clId="{0EDF1600-4613-45CA-9311-88C3F043A9FE}" dt="2025-06-05T10:56:46.737" v="15" actId="22"/>
          <ac:picMkLst>
            <pc:docMk/>
            <pc:sldMk cId="3458699803" sldId="545"/>
            <ac:picMk id="6" creationId="{F2D04546-7773-934F-7679-DC2A692F46A0}"/>
          </ac:picMkLst>
        </pc:picChg>
      </pc:sldChg>
      <pc:sldChg chg="addSp modSp mod">
        <pc:chgData name="Dieter Beaven" userId="9bbdb69f-69d0-4759-aa9b-5c090a2da237" providerId="ADAL" clId="{0EDF1600-4613-45CA-9311-88C3F043A9FE}" dt="2025-06-04T12:09:27.325" v="4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0EDF1600-4613-45CA-9311-88C3F043A9FE}" dt="2025-06-04T12:09:27.325" v="4" actId="1076"/>
          <ac:picMkLst>
            <pc:docMk/>
            <pc:sldMk cId="4091202299" sldId="550"/>
            <ac:picMk id="6" creationId="{92CF2A9B-EF4A-2ECA-C0CD-F5A2600D68EC}"/>
          </ac:picMkLst>
        </pc:picChg>
      </pc:sldChg>
      <pc:sldChg chg="addSp modSp mod">
        <pc:chgData name="Dieter Beaven" userId="9bbdb69f-69d0-4759-aa9b-5c090a2da237" providerId="ADAL" clId="{0EDF1600-4613-45CA-9311-88C3F043A9FE}" dt="2025-06-04T12:10:32.111" v="14" actId="1035"/>
        <pc:sldMkLst>
          <pc:docMk/>
          <pc:sldMk cId="3826585799" sldId="551"/>
        </pc:sldMkLst>
        <pc:picChg chg="add mod">
          <ac:chgData name="Dieter Beaven" userId="9bbdb69f-69d0-4759-aa9b-5c090a2da237" providerId="ADAL" clId="{0EDF1600-4613-45CA-9311-88C3F043A9FE}" dt="2025-06-04T12:10:32.111" v="14" actId="1035"/>
          <ac:picMkLst>
            <pc:docMk/>
            <pc:sldMk cId="3826585799" sldId="551"/>
            <ac:picMk id="6" creationId="{DF87BCD5-4E63-23B8-6A6B-7534FA970867}"/>
          </ac:picMkLst>
        </pc:picChg>
      </pc:sldChg>
      <pc:sldChg chg="addSp modSp mod">
        <pc:chgData name="Dieter Beaven" userId="9bbdb69f-69d0-4759-aa9b-5c090a2da237" providerId="ADAL" clId="{0EDF1600-4613-45CA-9311-88C3F043A9FE}" dt="2025-06-05T10:59:02.994" v="22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0EDF1600-4613-45CA-9311-88C3F043A9FE}" dt="2025-06-05T10:59:02.994" v="22" actId="1076"/>
          <ac:picMkLst>
            <pc:docMk/>
            <pc:sldMk cId="2531956736" sldId="552"/>
            <ac:picMk id="6" creationId="{37C8B10E-AF55-4259-4319-F676A2FCB549}"/>
          </ac:picMkLst>
        </pc:picChg>
      </pc:sldChg>
      <pc:sldChg chg="addSp modSp add mod">
        <pc:chgData name="Dieter Beaven" userId="9bbdb69f-69d0-4759-aa9b-5c090a2da237" providerId="ADAL" clId="{0EDF1600-4613-45CA-9311-88C3F043A9FE}" dt="2025-06-05T11:04:19.605" v="27" actId="1076"/>
        <pc:sldMkLst>
          <pc:docMk/>
          <pc:sldMk cId="3327547065" sldId="553"/>
        </pc:sldMkLst>
        <pc:picChg chg="add mod">
          <ac:chgData name="Dieter Beaven" userId="9bbdb69f-69d0-4759-aa9b-5c090a2da237" providerId="ADAL" clId="{0EDF1600-4613-45CA-9311-88C3F043A9FE}" dt="2025-06-05T11:04:19.605" v="27" actId="1076"/>
          <ac:picMkLst>
            <pc:docMk/>
            <pc:sldMk cId="3327547065" sldId="553"/>
            <ac:picMk id="6" creationId="{E799DE9C-C0D2-9414-477C-6FA681A0BC79}"/>
          </ac:picMkLst>
        </pc:picChg>
      </pc:sldChg>
      <pc:sldChg chg="addSp modSp add mod">
        <pc:chgData name="Dieter Beaven" userId="9bbdb69f-69d0-4759-aa9b-5c090a2da237" providerId="ADAL" clId="{0EDF1600-4613-45CA-9311-88C3F043A9FE}" dt="2025-06-05T11:05:31.747" v="31" actId="1076"/>
        <pc:sldMkLst>
          <pc:docMk/>
          <pc:sldMk cId="3872199205" sldId="554"/>
        </pc:sldMkLst>
        <pc:picChg chg="add mod">
          <ac:chgData name="Dieter Beaven" userId="9bbdb69f-69d0-4759-aa9b-5c090a2da237" providerId="ADAL" clId="{0EDF1600-4613-45CA-9311-88C3F043A9FE}" dt="2025-06-05T11:05:31.747" v="31" actId="1076"/>
          <ac:picMkLst>
            <pc:docMk/>
            <pc:sldMk cId="3872199205" sldId="554"/>
            <ac:picMk id="6" creationId="{98446B14-9006-8E0F-B7CF-3EAE34ADAC38}"/>
          </ac:picMkLst>
        </pc:pic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438EF111-08C8-4905-B82A-8A39A72E3A7E}"/>
    <pc:docChg chg="modSld">
      <pc:chgData name="Dieter Beaven" userId="9bbdb69f-69d0-4759-aa9b-5c090a2da237" providerId="ADAL" clId="{438EF111-08C8-4905-B82A-8A39A72E3A7E}" dt="2025-04-25T15:28:20.960" v="3" actId="20577"/>
      <pc:docMkLst>
        <pc:docMk/>
      </pc:docMkLst>
      <pc:sldChg chg="modSp mod">
        <pc:chgData name="Dieter Beaven" userId="9bbdb69f-69d0-4759-aa9b-5c090a2da237" providerId="ADAL" clId="{438EF111-08C8-4905-B82A-8A39A72E3A7E}" dt="2025-04-25T15:28:20.960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38EF111-08C8-4905-B82A-8A39A72E3A7E}" dt="2025-04-25T15:28:20.960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438EF111-08C8-4905-B82A-8A39A72E3A7E}" dt="2025-04-25T15:25:42.951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438EF111-08C8-4905-B82A-8A39A72E3A7E}" dt="2025-04-25T15:25:42.951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25F2F459-F76B-4BD9-AD1F-AE04D3AA370F}"/>
    <pc:docChg chg="modSld">
      <pc:chgData name="Dieter Beaven" userId="9bbdb69f-69d0-4759-aa9b-5c090a2da237" providerId="ADAL" clId="{25F2F459-F76B-4BD9-AD1F-AE04D3AA370F}" dt="2025-04-28T09:44:54.870" v="14" actId="20577"/>
      <pc:docMkLst>
        <pc:docMk/>
      </pc:docMkLst>
      <pc:sldChg chg="modSp mod">
        <pc:chgData name="Dieter Beaven" userId="9bbdb69f-69d0-4759-aa9b-5c090a2da237" providerId="ADAL" clId="{25F2F459-F76B-4BD9-AD1F-AE04D3AA370F}" dt="2025-04-28T09:44:54.870" v="1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5F2F459-F76B-4BD9-AD1F-AE04D3AA370F}" dt="2025-04-28T09:44:54.870" v="1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E06DE939-2109-49E1-A2E6-F33C08B1A581}"/>
    <pc:docChg chg="addSld modSld">
      <pc:chgData name="Dieter Beaven" userId="9bbdb69f-69d0-4759-aa9b-5c090a2da237" providerId="ADAL" clId="{E06DE939-2109-49E1-A2E6-F33C08B1A581}" dt="2025-04-28T15:33:49.788" v="55" actId="1037"/>
      <pc:docMkLst>
        <pc:docMk/>
      </pc:docMkLst>
      <pc:sldChg chg="modSp add mod">
        <pc:chgData name="Dieter Beaven" userId="9bbdb69f-69d0-4759-aa9b-5c090a2da237" providerId="ADAL" clId="{E06DE939-2109-49E1-A2E6-F33C08B1A581}" dt="2025-04-28T15:33:49.788" v="55" actId="1037"/>
        <pc:sldMkLst>
          <pc:docMk/>
          <pc:sldMk cId="3842869809" sldId="546"/>
        </pc:sldMkLst>
        <pc:spChg chg="mod">
          <ac:chgData name="Dieter Beaven" userId="9bbdb69f-69d0-4759-aa9b-5c090a2da237" providerId="ADAL" clId="{E06DE939-2109-49E1-A2E6-F33C08B1A581}" dt="2025-04-28T15:33:49.788" v="55" actId="1037"/>
          <ac:spMkLst>
            <pc:docMk/>
            <pc:sldMk cId="3842869809" sldId="546"/>
            <ac:spMk id="6" creationId="{00000000-0000-0000-0000-000000000000}"/>
          </ac:spMkLst>
        </pc:spChg>
        <pc:picChg chg="mod">
          <ac:chgData name="Dieter Beaven" userId="9bbdb69f-69d0-4759-aa9b-5c090a2da237" providerId="ADAL" clId="{E06DE939-2109-49E1-A2E6-F33C08B1A581}" dt="2025-04-28T15:33:26.552" v="46" actId="1035"/>
          <ac:picMkLst>
            <pc:docMk/>
            <pc:sldMk cId="3842869809" sldId="546"/>
            <ac:picMk id="5" creationId="{00000000-0000-0000-0000-000000000000}"/>
          </ac:picMkLst>
        </pc:picChg>
      </pc:sldChg>
      <pc:sldChg chg="modSp mod">
        <pc:chgData name="Dieter Beaven" userId="9bbdb69f-69d0-4759-aa9b-5c090a2da237" providerId="ADAL" clId="{E06DE939-2109-49E1-A2E6-F33C08B1A581}" dt="2025-04-28T15:32:45.423" v="3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06DE939-2109-49E1-A2E6-F33C08B1A581}" dt="2025-04-28T15:32:45.423" v="36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">
        <pc:chgData name="Dieter Beaven" userId="9bbdb69f-69d0-4759-aa9b-5c090a2da237" providerId="ADAL" clId="{E06DE939-2109-49E1-A2E6-F33C08B1A581}" dt="2025-04-28T15:33:03.309" v="37"/>
        <pc:sldMkLst>
          <pc:docMk/>
          <pc:sldMk cId="3147756504" sldId="548"/>
        </pc:sldMkLst>
      </pc:sldChg>
      <pc:sldChg chg="modSp mod">
        <pc:chgData name="Dieter Beaven" userId="9bbdb69f-69d0-4759-aa9b-5c090a2da237" providerId="ADAL" clId="{E06DE939-2109-49E1-A2E6-F33C08B1A581}" dt="2025-04-28T15:33:18.245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E06DE939-2109-49E1-A2E6-F33C08B1A581}" dt="2025-04-28T15:33:10.215" v="41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06DE939-2109-49E1-A2E6-F33C08B1A581}" dt="2025-04-28T15:33:18.245" v="45" actId="6549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4: </a:t>
            </a:r>
            <a:r>
              <a:rPr lang="en-GB" dirty="0">
                <a:solidFill>
                  <a:schemeClr val="accent5"/>
                </a:solidFill>
              </a:rPr>
              <a:t>Transforming 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Transforming Functions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ACF2-D563-57D5-7229-6984D225B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9BD5A2-C1E5-0E72-67C4-D18C94444C81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839D469-1547-A749-E17E-2DC254649BA1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9DB2D73-1CD5-D946-B21C-349FF8999EC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99DE9C-C0D2-9414-477C-6FA681A0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7" y="688307"/>
            <a:ext cx="7122366" cy="61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E8E7D-3BC7-0444-2936-E5A3F42B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02A1E8-E836-F15E-7F70-1220FEFB5759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B67E2B4-F0EE-2598-CC10-86B587779CA4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B002A16-475B-F4BF-67B0-D8D06CAA363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446B14-9006-8E0F-B7CF-3EAE34AD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8720"/>
            <a:ext cx="61341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Effect of transformation on specific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83671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Sometimes you will not be given the original function, but will be given a sketch with specific points and features you need to transform.</a:t>
            </a:r>
          </a:p>
          <a:p>
            <a:r>
              <a:rPr lang="en-GB" dirty="0"/>
              <a:t>Where would each of these points end up?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446028" y="2270126"/>
              <a:ext cx="5266468" cy="31553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842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21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44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26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𝟒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𝟔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,−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𝟒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3,3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5,−4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2,3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0.5, 0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3, −4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4,9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6,−12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GB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4,2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6,−5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GB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4,0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24,−4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−4,3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−1,0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−6,−4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4,−3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mtClean="0">
                                        <a:latin typeface="Cambria Math"/>
                                      </a:rPr>
                                      <m:t>6,4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9370081"/>
                  </p:ext>
                </p:extLst>
              </p:nvPr>
            </p:nvGraphicFramePr>
            <p:xfrm>
              <a:off x="1446028" y="2270126"/>
              <a:ext cx="5266468" cy="31553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842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21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44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26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1639" r="-23423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1639" r="-20603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1639" r="-10000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1639" r="-1990" b="-7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101639" r="-234231" b="-6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101639" r="-206030" b="-6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101639" r="-100000" b="-6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101639" r="-1990" b="-6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201639" r="-234231" b="-5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201639" r="-206030" b="-5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201639" r="-100000" b="-5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201639" r="-1990" b="-5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301639" r="-234231" b="-4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301639" r="-206030" b="-4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301639" r="-100000" b="-4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301639" r="-1990" b="-4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401639" r="-234231" b="-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401639" r="-206030" b="-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401639" r="-100000" b="-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401639" r="-1990" b="-3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332609" r="-234231" b="-14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332609" r="-206030" b="-14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332609" r="-100000" b="-14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332609" r="-1990" b="-14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652459" r="-23423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652459" r="-20603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652459" r="-10000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652459" r="-1990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5" t="-752459" r="-23423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156" t="-752459" r="-20603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390" t="-752459" r="-10000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846" t="-752459" r="-1990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3059831" y="2630166"/>
            <a:ext cx="1197843" cy="385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7674" y="2630166"/>
            <a:ext cx="1228725" cy="385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9" y="2630166"/>
            <a:ext cx="1209675" cy="385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59831" y="3016102"/>
            <a:ext cx="1197843" cy="385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7674" y="3016102"/>
            <a:ext cx="1228725" cy="385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399" y="3016102"/>
            <a:ext cx="1209675" cy="385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59831" y="3402038"/>
            <a:ext cx="1197843" cy="366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57674" y="3402038"/>
            <a:ext cx="1228725" cy="366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399" y="3402038"/>
            <a:ext cx="1209675" cy="366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59831" y="3766282"/>
            <a:ext cx="1197843" cy="366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57674" y="3766282"/>
            <a:ext cx="1228725" cy="366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86399" y="3766282"/>
            <a:ext cx="1209675" cy="366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59829" y="4132820"/>
            <a:ext cx="1197843" cy="5215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57674" y="4132821"/>
            <a:ext cx="1228725" cy="5215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399" y="4132821"/>
            <a:ext cx="1209675" cy="5215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59830" y="4654402"/>
            <a:ext cx="1197843" cy="428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57673" y="4654402"/>
            <a:ext cx="1228725" cy="428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8" y="4654402"/>
            <a:ext cx="1209675" cy="428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59830" y="5083028"/>
            <a:ext cx="1197843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57673" y="5083028"/>
            <a:ext cx="1228725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86398" y="5083028"/>
            <a:ext cx="1209675" cy="361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77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4" y="980728"/>
            <a:ext cx="5113691" cy="57931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51520" y="692696"/>
            <a:ext cx="25922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C1 May 2012 Q10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741936"/>
            <a:ext cx="2971800" cy="4371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14065" y="1648047"/>
            <a:ext cx="2036800" cy="294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4064" y="2036101"/>
            <a:ext cx="2579061" cy="1876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4063" y="3944453"/>
            <a:ext cx="2579061" cy="1876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14062" y="5821132"/>
            <a:ext cx="2579061" cy="3244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28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4.7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62DFAB0-A283-E4C6-ABA3-D4C7E999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99" y="620688"/>
            <a:ext cx="75152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2CF2A9B-EF4A-2ECA-C0CD-F5A2600D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2696"/>
            <a:ext cx="75057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F87BCD5-4E63-23B8-6A6B-7534FA97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6" y="692696"/>
            <a:ext cx="7505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D04546-7773-934F-7679-DC2A692F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059"/>
            <a:ext cx="9144000" cy="48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7C8B10E-AF55-4259-4319-F676A2FC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4" y="629077"/>
            <a:ext cx="8941692" cy="62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61761</TotalTime>
  <Words>169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P1 Chapter 4: Transforming Graphs  Transforming Functions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2025-06-05T11:05:33Z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