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8" r:id="rId5"/>
    <p:sldId id="515" r:id="rId6"/>
    <p:sldId id="516" r:id="rId7"/>
    <p:sldId id="517" r:id="rId8"/>
    <p:sldId id="551" r:id="rId9"/>
    <p:sldId id="518" r:id="rId10"/>
    <p:sldId id="503" r:id="rId11"/>
    <p:sldId id="543" r:id="rId12"/>
    <p:sldId id="544" r:id="rId13"/>
    <p:sldId id="549" r:id="rId14"/>
    <p:sldId id="550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22596-4F92-4FA2-85D4-CE6A6FE2A641}" v="135" dt="2024-09-24T15:28:46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5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S::dbeaven@newsteadwood.co.uk::9bbdb69f-69d0-4759-aa9b-5c090a2da237" providerId="AD" clId="Web-{0AEE2521-59AC-0D2B-4D79-6C2A95B8F1E2}"/>
    <pc:docChg chg="modSld">
      <pc:chgData name="Dieter Beaven" userId="S::dbeaven@newsteadwood.co.uk::9bbdb69f-69d0-4759-aa9b-5c090a2da237" providerId="AD" clId="Web-{0AEE2521-59AC-0D2B-4D79-6C2A95B8F1E2}" dt="2024-09-23T10:29:20.507" v="1" actId="20577"/>
      <pc:docMkLst>
        <pc:docMk/>
      </pc:docMkLst>
      <pc:sldChg chg="modSp">
        <pc:chgData name="Dieter Beaven" userId="S::dbeaven@newsteadwood.co.uk::9bbdb69f-69d0-4759-aa9b-5c090a2da237" providerId="AD" clId="Web-{0AEE2521-59AC-0D2B-4D79-6C2A95B8F1E2}" dt="2024-09-23T10:29:20.507" v="1" actId="20577"/>
        <pc:sldMkLst>
          <pc:docMk/>
          <pc:sldMk cId="4071243651" sldId="548"/>
        </pc:sldMkLst>
        <pc:spChg chg="mod">
          <ac:chgData name="Dieter Beaven" userId="S::dbeaven@newsteadwood.co.uk::9bbdb69f-69d0-4759-aa9b-5c090a2da237" providerId="AD" clId="Web-{0AEE2521-59AC-0D2B-4D79-6C2A95B8F1E2}" dt="2024-09-23T10:29:20.507" v="1" actId="20577"/>
          <ac:spMkLst>
            <pc:docMk/>
            <pc:sldMk cId="4071243651" sldId="548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  <pc:spChg chg="mod">
          <ac:chgData name="Dieter Beaven" userId="9bbdb69f-69d0-4759-aa9b-5c090a2da237" providerId="ADAL" clId="{2A5AE0E2-2788-4AA7-8B3C-A04471EF5D14}" dt="2024-09-17T16:06:48.870" v="107" actId="6549"/>
          <ac:spMkLst>
            <pc:docMk/>
            <pc:sldMk cId="2097919484" sldId="503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6:58.646" v="119" actId="6549"/>
          <ac:spMkLst>
            <pc:docMk/>
            <pc:sldMk cId="2097919484" sldId="503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  <pc:spChg chg="mod">
          <ac:chgData name="Dieter Beaven" userId="9bbdb69f-69d0-4759-aa9b-5c090a2da237" providerId="ADAL" clId="{2A5AE0E2-2788-4AA7-8B3C-A04471EF5D14}" dt="2024-09-17T16:08:22.961" v="181" actId="20577"/>
          <ac:spMkLst>
            <pc:docMk/>
            <pc:sldMk cId="216391128" sldId="521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  <pc:spChg chg="mod">
          <ac:chgData name="Dieter Beaven" userId="9bbdb69f-69d0-4759-aa9b-5c090a2da237" providerId="ADAL" clId="{2A5AE0E2-2788-4AA7-8B3C-A04471EF5D14}" dt="2024-09-17T16:09:00.481" v="238" actId="6549"/>
          <ac:spMkLst>
            <pc:docMk/>
            <pc:sldMk cId="280797512" sldId="524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9:15.811" v="250" actId="20577"/>
          <ac:spMkLst>
            <pc:docMk/>
            <pc:sldMk cId="280797512" sldId="524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A5AE0E2-2788-4AA7-8B3C-A04471EF5D14}" dt="2024-09-17T16:01:47.892" v="4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  <pc:spChg chg="mod">
          <ac:chgData name="Dieter Beaven" userId="9bbdb69f-69d0-4759-aa9b-5c090a2da237" providerId="ADAL" clId="{2A5AE0E2-2788-4AA7-8B3C-A04471EF5D14}" dt="2024-09-17T16:04:57.733" v="104" actId="20577"/>
          <ac:spMkLst>
            <pc:docMk/>
            <pc:sldMk cId="4071243651" sldId="548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A5AE0E2-2788-4AA7-8B3C-A04471EF5D14}" dt="2024-09-17T16:03:48.884" v="4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3:59.444" v="54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  <pc:spChg chg="mod">
          <ac:chgData name="Dieter Beaven" userId="9bbdb69f-69d0-4759-aa9b-5c090a2da237" providerId="ADAL" clId="{2A5AE0E2-2788-4AA7-8B3C-A04471EF5D14}" dt="2024-09-17T16:07:44.310" v="168" actId="20577"/>
          <ac:spMkLst>
            <pc:docMk/>
            <pc:sldMk cId="4190994049" sldId="550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  <pc:spChg chg="mod">
          <ac:chgData name="Dieter Beaven" userId="9bbdb69f-69d0-4759-aa9b-5c090a2da237" providerId="ADAL" clId="{2A5AE0E2-2788-4AA7-8B3C-A04471EF5D14}" dt="2024-09-17T16:08:53.370" v="235" actId="20577"/>
          <ac:spMkLst>
            <pc:docMk/>
            <pc:sldMk cId="2915845008" sldId="551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undo custSel addSld delSld modSld">
      <pc:chgData name="Dieter Beaven" userId="9bbdb69f-69d0-4759-aa9b-5c090a2da237" providerId="ADAL" clId="{5BC22596-4F92-4FA2-85D4-CE6A6FE2A641}" dt="2024-09-24T15:29:18.304" v="554" actId="1036"/>
      <pc:docMkLst>
        <pc:docMk/>
      </pc:docMkLst>
      <pc:sldChg chg="del">
        <pc:chgData name="Dieter Beaven" userId="9bbdb69f-69d0-4759-aa9b-5c090a2da237" providerId="ADAL" clId="{5BC22596-4F92-4FA2-85D4-CE6A6FE2A641}" dt="2024-09-17T16:12:53.396" v="5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5BC22596-4F92-4FA2-85D4-CE6A6FE2A641}" dt="2024-09-17T16:12:54.102" v="6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5BC22596-4F92-4FA2-85D4-CE6A6FE2A641}" dt="2024-09-17T16:12:54.500" v="7" actId="47"/>
        <pc:sldMkLst>
          <pc:docMk/>
          <pc:sldMk cId="767054381" sldId="514"/>
        </pc:sldMkLst>
      </pc:sldChg>
      <pc:sldChg chg="addSp delSp modSp mod delAnim modAnim">
        <pc:chgData name="Dieter Beaven" userId="9bbdb69f-69d0-4759-aa9b-5c090a2da237" providerId="ADAL" clId="{5BC22596-4F92-4FA2-85D4-CE6A6FE2A641}" dt="2024-09-24T15:25:11.071" v="349" actId="1035"/>
        <pc:sldMkLst>
          <pc:docMk/>
          <pc:sldMk cId="2008796709" sldId="517"/>
        </pc:sldMkLst>
        <pc:spChg chg="mod">
          <ac:chgData name="Dieter Beaven" userId="9bbdb69f-69d0-4759-aa9b-5c090a2da237" providerId="ADAL" clId="{5BC22596-4F92-4FA2-85D4-CE6A6FE2A641}" dt="2024-09-24T15:13:32.375" v="47" actId="20577"/>
          <ac:spMkLst>
            <pc:docMk/>
            <pc:sldMk cId="2008796709" sldId="517"/>
            <ac:spMk id="3" creationId="{BFBADBD0-4440-48C5-8BBE-329F3EE87AC7}"/>
          </ac:spMkLst>
        </pc:spChg>
        <pc:spChg chg="mod">
          <ac:chgData name="Dieter Beaven" userId="9bbdb69f-69d0-4759-aa9b-5c090a2da237" providerId="ADAL" clId="{5BC22596-4F92-4FA2-85D4-CE6A6FE2A641}" dt="2024-09-24T15:17:26.204" v="147" actId="1076"/>
          <ac:spMkLst>
            <pc:docMk/>
            <pc:sldMk cId="2008796709" sldId="517"/>
            <ac:spMk id="8" creationId="{BC28DB5B-3DD1-424D-8AB2-F3785A950CD5}"/>
          </ac:spMkLst>
        </pc:spChg>
        <pc:spChg chg="del">
          <ac:chgData name="Dieter Beaven" userId="9bbdb69f-69d0-4759-aa9b-5c090a2da237" providerId="ADAL" clId="{5BC22596-4F92-4FA2-85D4-CE6A6FE2A641}" dt="2024-09-24T15:14:53.636" v="74" actId="478"/>
          <ac:spMkLst>
            <pc:docMk/>
            <pc:sldMk cId="2008796709" sldId="517"/>
            <ac:spMk id="9" creationId="{04FCCC97-A932-4683-BE30-DD93EAC3FE93}"/>
          </ac:spMkLst>
        </pc:spChg>
        <pc:spChg chg="mod">
          <ac:chgData name="Dieter Beaven" userId="9bbdb69f-69d0-4759-aa9b-5c090a2da237" providerId="ADAL" clId="{5BC22596-4F92-4FA2-85D4-CE6A6FE2A641}" dt="2024-09-24T15:14:47.957" v="73" actId="20577"/>
          <ac:spMkLst>
            <pc:docMk/>
            <pc:sldMk cId="2008796709" sldId="517"/>
            <ac:spMk id="10" creationId="{016A0232-9E26-4FD5-8766-5578D07DB7BB}"/>
          </ac:spMkLst>
        </pc:spChg>
        <pc:spChg chg="mod">
          <ac:chgData name="Dieter Beaven" userId="9bbdb69f-69d0-4759-aa9b-5c090a2da237" providerId="ADAL" clId="{5BC22596-4F92-4FA2-85D4-CE6A6FE2A641}" dt="2024-09-24T15:15:45.683" v="103" actId="1076"/>
          <ac:spMkLst>
            <pc:docMk/>
            <pc:sldMk cId="2008796709" sldId="517"/>
            <ac:spMk id="13" creationId="{59AD4F8F-F0FF-42DE-9402-9C86C58E5868}"/>
          </ac:spMkLst>
        </pc:spChg>
        <pc:spChg chg="add del">
          <ac:chgData name="Dieter Beaven" userId="9bbdb69f-69d0-4759-aa9b-5c090a2da237" providerId="ADAL" clId="{5BC22596-4F92-4FA2-85D4-CE6A6FE2A641}" dt="2024-09-24T15:17:20.945" v="146" actId="22"/>
          <ac:spMkLst>
            <pc:docMk/>
            <pc:sldMk cId="2008796709" sldId="517"/>
            <ac:spMk id="23" creationId="{B57BE4AF-B5F0-B994-D0C9-3266F6468E51}"/>
          </ac:spMkLst>
        </pc:spChg>
        <pc:spChg chg="add mod">
          <ac:chgData name="Dieter Beaven" userId="9bbdb69f-69d0-4759-aa9b-5c090a2da237" providerId="ADAL" clId="{5BC22596-4F92-4FA2-85D4-CE6A6FE2A641}" dt="2024-09-24T15:18:06.003" v="176" actId="20577"/>
          <ac:spMkLst>
            <pc:docMk/>
            <pc:sldMk cId="2008796709" sldId="517"/>
            <ac:spMk id="25" creationId="{E085DA6C-B10C-B179-0795-21675EB29867}"/>
          </ac:spMkLst>
        </pc:spChg>
        <pc:spChg chg="add mod">
          <ac:chgData name="Dieter Beaven" userId="9bbdb69f-69d0-4759-aa9b-5c090a2da237" providerId="ADAL" clId="{5BC22596-4F92-4FA2-85D4-CE6A6FE2A641}" dt="2024-09-24T15:19:09.129" v="208" actId="6549"/>
          <ac:spMkLst>
            <pc:docMk/>
            <pc:sldMk cId="2008796709" sldId="517"/>
            <ac:spMk id="26" creationId="{0CAE811A-9076-4447-4458-DAF47C1394E6}"/>
          </ac:spMkLst>
        </pc:spChg>
        <pc:spChg chg="mod">
          <ac:chgData name="Dieter Beaven" userId="9bbdb69f-69d0-4759-aa9b-5c090a2da237" providerId="ADAL" clId="{5BC22596-4F92-4FA2-85D4-CE6A6FE2A641}" dt="2024-09-24T15:17:06.602" v="143" actId="1035"/>
          <ac:spMkLst>
            <pc:docMk/>
            <pc:sldMk cId="2008796709" sldId="517"/>
            <ac:spMk id="44" creationId="{41A93B84-4FD5-4B61-A4B2-E777C6082D67}"/>
          </ac:spMkLst>
        </pc:spChg>
        <pc:spChg chg="mod">
          <ac:chgData name="Dieter Beaven" userId="9bbdb69f-69d0-4759-aa9b-5c090a2da237" providerId="ADAL" clId="{5BC22596-4F92-4FA2-85D4-CE6A6FE2A641}" dt="2024-09-24T15:19:21.502" v="209" actId="1076"/>
          <ac:spMkLst>
            <pc:docMk/>
            <pc:sldMk cId="2008796709" sldId="517"/>
            <ac:spMk id="45" creationId="{56C40F2B-3C24-4091-99DF-F37F9FB7436C}"/>
          </ac:spMkLst>
        </pc:spChg>
        <pc:spChg chg="del mod">
          <ac:chgData name="Dieter Beaven" userId="9bbdb69f-69d0-4759-aa9b-5c090a2da237" providerId="ADAL" clId="{5BC22596-4F92-4FA2-85D4-CE6A6FE2A641}" dt="2024-09-24T15:17:00.428" v="138" actId="478"/>
          <ac:spMkLst>
            <pc:docMk/>
            <pc:sldMk cId="2008796709" sldId="517"/>
            <ac:spMk id="48" creationId="{88DE08E0-4498-4304-8322-96365E80F845}"/>
          </ac:spMkLst>
        </pc:spChg>
        <pc:spChg chg="mod">
          <ac:chgData name="Dieter Beaven" userId="9bbdb69f-69d0-4759-aa9b-5c090a2da237" providerId="ADAL" clId="{5BC22596-4F92-4FA2-85D4-CE6A6FE2A641}" dt="2024-09-24T15:18:34.586" v="182" actId="1076"/>
          <ac:spMkLst>
            <pc:docMk/>
            <pc:sldMk cId="2008796709" sldId="517"/>
            <ac:spMk id="49" creationId="{826FF59F-4B77-411D-B674-D8BE897FF4BE}"/>
          </ac:spMkLst>
        </pc:spChg>
        <pc:spChg chg="mod">
          <ac:chgData name="Dieter Beaven" userId="9bbdb69f-69d0-4759-aa9b-5c090a2da237" providerId="ADAL" clId="{5BC22596-4F92-4FA2-85D4-CE6A6FE2A641}" dt="2024-09-24T15:24:41.072" v="270" actId="6549"/>
          <ac:spMkLst>
            <pc:docMk/>
            <pc:sldMk cId="2008796709" sldId="517"/>
            <ac:spMk id="50" creationId="{CE1B1E86-6FCA-410C-BE50-41DB6DDDF9BE}"/>
          </ac:spMkLst>
        </pc:spChg>
        <pc:spChg chg="mod">
          <ac:chgData name="Dieter Beaven" userId="9bbdb69f-69d0-4759-aa9b-5c090a2da237" providerId="ADAL" clId="{5BC22596-4F92-4FA2-85D4-CE6A6FE2A641}" dt="2024-09-24T15:18:30.406" v="181" actId="1076"/>
          <ac:spMkLst>
            <pc:docMk/>
            <pc:sldMk cId="2008796709" sldId="517"/>
            <ac:spMk id="51" creationId="{20E2E7BF-5FC9-46DC-9469-4B186A83ED45}"/>
          </ac:spMkLst>
        </pc:spChg>
        <pc:spChg chg="mod">
          <ac:chgData name="Dieter Beaven" userId="9bbdb69f-69d0-4759-aa9b-5c090a2da237" providerId="ADAL" clId="{5BC22596-4F92-4FA2-85D4-CE6A6FE2A641}" dt="2024-09-24T15:25:08.791" v="346" actId="1035"/>
          <ac:spMkLst>
            <pc:docMk/>
            <pc:sldMk cId="2008796709" sldId="517"/>
            <ac:spMk id="52" creationId="{C5C841C1-3129-42A7-8094-4D76C30DFC25}"/>
          </ac:spMkLst>
        </pc:spChg>
        <pc:spChg chg="mod">
          <ac:chgData name="Dieter Beaven" userId="9bbdb69f-69d0-4759-aa9b-5c090a2da237" providerId="ADAL" clId="{5BC22596-4F92-4FA2-85D4-CE6A6FE2A641}" dt="2024-09-24T15:25:02.995" v="328" actId="1038"/>
          <ac:spMkLst>
            <pc:docMk/>
            <pc:sldMk cId="2008796709" sldId="517"/>
            <ac:spMk id="53" creationId="{97816BCA-5185-4768-9526-E0E426C68496}"/>
          </ac:spMkLst>
        </pc:spChg>
        <pc:spChg chg="mod">
          <ac:chgData name="Dieter Beaven" userId="9bbdb69f-69d0-4759-aa9b-5c090a2da237" providerId="ADAL" clId="{5BC22596-4F92-4FA2-85D4-CE6A6FE2A641}" dt="2024-09-24T15:25:11.071" v="349" actId="1035"/>
          <ac:spMkLst>
            <pc:docMk/>
            <pc:sldMk cId="2008796709" sldId="517"/>
            <ac:spMk id="55" creationId="{05A6E455-C619-4491-9E07-D88AD851D8CD}"/>
          </ac:spMkLst>
        </pc:spChg>
        <pc:cxnChg chg="del">
          <ac:chgData name="Dieter Beaven" userId="9bbdb69f-69d0-4759-aa9b-5c090a2da237" providerId="ADAL" clId="{5BC22596-4F92-4FA2-85D4-CE6A6FE2A641}" dt="2024-09-24T15:14:54.886" v="75" actId="478"/>
          <ac:cxnSpMkLst>
            <pc:docMk/>
            <pc:sldMk cId="2008796709" sldId="517"/>
            <ac:cxnSpMk id="6" creationId="{AA783DA6-904E-4C78-9CB6-BBCB3871E61B}"/>
          </ac:cxnSpMkLst>
        </pc:cxnChg>
        <pc:cxnChg chg="mod">
          <ac:chgData name="Dieter Beaven" userId="9bbdb69f-69d0-4759-aa9b-5c090a2da237" providerId="ADAL" clId="{5BC22596-4F92-4FA2-85D4-CE6A6FE2A641}" dt="2024-09-24T15:15:07.895" v="78" actId="14100"/>
          <ac:cxnSpMkLst>
            <pc:docMk/>
            <pc:sldMk cId="2008796709" sldId="517"/>
            <ac:cxnSpMk id="7" creationId="{09AC7967-3997-4FFC-90A6-1D52B8BD8B78}"/>
          </ac:cxnSpMkLst>
        </pc:cxnChg>
        <pc:cxnChg chg="mod">
          <ac:chgData name="Dieter Beaven" userId="9bbdb69f-69d0-4759-aa9b-5c090a2da237" providerId="ADAL" clId="{5BC22596-4F92-4FA2-85D4-CE6A6FE2A641}" dt="2024-09-24T15:15:23.246" v="80" actId="1076"/>
          <ac:cxnSpMkLst>
            <pc:docMk/>
            <pc:sldMk cId="2008796709" sldId="517"/>
            <ac:cxnSpMk id="14" creationId="{B8798CDB-51BC-4D5F-ACFA-AB7893FCCA3F}"/>
          </ac:cxnSpMkLst>
        </pc:cxnChg>
        <pc:cxnChg chg="mod">
          <ac:chgData name="Dieter Beaven" userId="9bbdb69f-69d0-4759-aa9b-5c090a2da237" providerId="ADAL" clId="{5BC22596-4F92-4FA2-85D4-CE6A6FE2A641}" dt="2024-09-24T15:15:41.657" v="102" actId="1036"/>
          <ac:cxnSpMkLst>
            <pc:docMk/>
            <pc:sldMk cId="2008796709" sldId="517"/>
            <ac:cxnSpMk id="17" creationId="{49E73F9A-8A99-4EFE-ACCC-8D4A2A832BBB}"/>
          </ac:cxnSpMkLst>
        </pc:cxnChg>
        <pc:cxnChg chg="mod">
          <ac:chgData name="Dieter Beaven" userId="9bbdb69f-69d0-4759-aa9b-5c090a2da237" providerId="ADAL" clId="{5BC22596-4F92-4FA2-85D4-CE6A6FE2A641}" dt="2024-09-24T15:15:41.657" v="102" actId="1036"/>
          <ac:cxnSpMkLst>
            <pc:docMk/>
            <pc:sldMk cId="2008796709" sldId="517"/>
            <ac:cxnSpMk id="20" creationId="{7261AF7A-7B25-458D-8473-52AE2B7BEE0E}"/>
          </ac:cxnSpMkLst>
        </pc:cxnChg>
        <pc:cxnChg chg="mod">
          <ac:chgData name="Dieter Beaven" userId="9bbdb69f-69d0-4759-aa9b-5c090a2da237" providerId="ADAL" clId="{5BC22596-4F92-4FA2-85D4-CE6A6FE2A641}" dt="2024-09-24T15:16:13.352" v="118" actId="14100"/>
          <ac:cxnSpMkLst>
            <pc:docMk/>
            <pc:sldMk cId="2008796709" sldId="517"/>
            <ac:cxnSpMk id="24" creationId="{C51195FD-DE9C-40C9-B5B6-006C0975B29A}"/>
          </ac:cxnSpMkLst>
        </pc:cxnChg>
        <pc:cxnChg chg="del">
          <ac:chgData name="Dieter Beaven" userId="9bbdb69f-69d0-4759-aa9b-5c090a2da237" providerId="ADAL" clId="{5BC22596-4F92-4FA2-85D4-CE6A6FE2A641}" dt="2024-09-24T15:15:51.838" v="104" actId="478"/>
          <ac:cxnSpMkLst>
            <pc:docMk/>
            <pc:sldMk cId="2008796709" sldId="517"/>
            <ac:cxnSpMk id="28" creationId="{1EB8EEEC-C32D-4A6E-A2CF-F241DBB1F4EB}"/>
          </ac:cxnSpMkLst>
        </pc:cxnChg>
        <pc:cxnChg chg="mod">
          <ac:chgData name="Dieter Beaven" userId="9bbdb69f-69d0-4759-aa9b-5c090a2da237" providerId="ADAL" clId="{5BC22596-4F92-4FA2-85D4-CE6A6FE2A641}" dt="2024-09-24T15:16:28.379" v="124" actId="1036"/>
          <ac:cxnSpMkLst>
            <pc:docMk/>
            <pc:sldMk cId="2008796709" sldId="517"/>
            <ac:cxnSpMk id="31" creationId="{1C6FB3DA-09D2-4722-8BE2-B9723AE39B57}"/>
          </ac:cxnSpMkLst>
        </pc:cxnChg>
        <pc:cxnChg chg="mod">
          <ac:chgData name="Dieter Beaven" userId="9bbdb69f-69d0-4759-aa9b-5c090a2da237" providerId="ADAL" clId="{5BC22596-4F92-4FA2-85D4-CE6A6FE2A641}" dt="2024-09-24T15:16:40.356" v="133" actId="14100"/>
          <ac:cxnSpMkLst>
            <pc:docMk/>
            <pc:sldMk cId="2008796709" sldId="517"/>
            <ac:cxnSpMk id="34" creationId="{43E173DD-22A5-4213-AFA1-7494CD356475}"/>
          </ac:cxnSpMkLst>
        </pc:cxnChg>
        <pc:cxnChg chg="del mod">
          <ac:chgData name="Dieter Beaven" userId="9bbdb69f-69d0-4759-aa9b-5c090a2da237" providerId="ADAL" clId="{5BC22596-4F92-4FA2-85D4-CE6A6FE2A641}" dt="2024-09-24T15:17:00.428" v="138" actId="478"/>
          <ac:cxnSpMkLst>
            <pc:docMk/>
            <pc:sldMk cId="2008796709" sldId="517"/>
            <ac:cxnSpMk id="47" creationId="{B877F38B-ADBC-4683-9802-A29DB45DAE94}"/>
          </ac:cxnSpMkLst>
        </pc:cxnChg>
      </pc:sldChg>
      <pc:sldChg chg="del">
        <pc:chgData name="Dieter Beaven" userId="9bbdb69f-69d0-4759-aa9b-5c090a2da237" providerId="ADAL" clId="{5BC22596-4F92-4FA2-85D4-CE6A6FE2A641}" dt="2024-09-17T16:13:08.501" v="10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5BC22596-4F92-4FA2-85D4-CE6A6FE2A641}" dt="2024-09-17T16:13:09.402" v="11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5BC22596-4F92-4FA2-85D4-CE6A6FE2A641}" dt="2024-09-17T16:13:09.682" v="12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5BC22596-4F92-4FA2-85D4-CE6A6FE2A641}" dt="2024-09-17T16:13:11.454" v="14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5BC22596-4F92-4FA2-85D4-CE6A6FE2A641}" dt="2024-09-17T16:13:12.980" v="15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5BC22596-4F92-4FA2-85D4-CE6A6FE2A641}" dt="2024-09-17T16:13:13.953" v="16" actId="47"/>
        <pc:sldMkLst>
          <pc:docMk/>
          <pc:sldMk cId="280797512" sldId="524"/>
        </pc:sldMkLst>
      </pc:sldChg>
      <pc:sldChg chg="addSp delSp modSp add mod">
        <pc:chgData name="Dieter Beaven" userId="9bbdb69f-69d0-4759-aa9b-5c090a2da237" providerId="ADAL" clId="{5BC22596-4F92-4FA2-85D4-CE6A6FE2A641}" dt="2024-09-20T16:31:44.312" v="18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5BC22596-4F92-4FA2-85D4-CE6A6FE2A641}" dt="2024-09-20T16:31:44.312" v="18" actId="1076"/>
          <ac:picMkLst>
            <pc:docMk/>
            <pc:sldMk cId="3896053727" sldId="543"/>
            <ac:picMk id="6" creationId="{4EED95C0-3BAA-D4AC-3FAC-15B0AE97B039}"/>
          </ac:picMkLst>
        </pc:picChg>
        <pc:picChg chg="del">
          <ac:chgData name="Dieter Beaven" userId="9bbdb69f-69d0-4759-aa9b-5c090a2da237" providerId="ADAL" clId="{5BC22596-4F92-4FA2-85D4-CE6A6FE2A641}" dt="2024-09-17T16:11:36.921" v="3" actId="478"/>
          <ac:picMkLst>
            <pc:docMk/>
            <pc:sldMk cId="3896053727" sldId="543"/>
            <ac:picMk id="8" creationId="{E3B48E0D-C371-8874-95B9-FB7D87D00E85}"/>
          </ac:picMkLst>
        </pc:picChg>
      </pc:sldChg>
      <pc:sldChg chg="addSp delSp modSp add mod">
        <pc:chgData name="Dieter Beaven" userId="9bbdb69f-69d0-4759-aa9b-5c090a2da237" providerId="ADAL" clId="{5BC22596-4F92-4FA2-85D4-CE6A6FE2A641}" dt="2024-09-20T16:33:40.042" v="24" actId="1076"/>
        <pc:sldMkLst>
          <pc:docMk/>
          <pc:sldMk cId="446446822" sldId="544"/>
        </pc:sldMkLst>
        <pc:picChg chg="del">
          <ac:chgData name="Dieter Beaven" userId="9bbdb69f-69d0-4759-aa9b-5c090a2da237" providerId="ADAL" clId="{5BC22596-4F92-4FA2-85D4-CE6A6FE2A641}" dt="2024-09-17T16:11:35.672" v="2" actId="478"/>
          <ac:picMkLst>
            <pc:docMk/>
            <pc:sldMk cId="446446822" sldId="544"/>
            <ac:picMk id="6" creationId="{48115BDA-DDFD-61B6-83A4-989134686154}"/>
          </ac:picMkLst>
        </pc:picChg>
        <pc:picChg chg="add del mod">
          <ac:chgData name="Dieter Beaven" userId="9bbdb69f-69d0-4759-aa9b-5c090a2da237" providerId="ADAL" clId="{5BC22596-4F92-4FA2-85D4-CE6A6FE2A641}" dt="2024-09-20T16:33:35.137" v="22" actId="478"/>
          <ac:picMkLst>
            <pc:docMk/>
            <pc:sldMk cId="446446822" sldId="544"/>
            <ac:picMk id="6" creationId="{F39CC910-1343-6EC0-4D37-54E4F64CD3DD}"/>
          </ac:picMkLst>
        </pc:picChg>
        <pc:picChg chg="add mod">
          <ac:chgData name="Dieter Beaven" userId="9bbdb69f-69d0-4759-aa9b-5c090a2da237" providerId="ADAL" clId="{5BC22596-4F92-4FA2-85D4-CE6A6FE2A641}" dt="2024-09-20T16:33:40.042" v="24" actId="1076"/>
          <ac:picMkLst>
            <pc:docMk/>
            <pc:sldMk cId="446446822" sldId="544"/>
            <ac:picMk id="8" creationId="{01CFE5E8-AA65-8FED-B8FF-BECC09DCDC42}"/>
          </ac:picMkLst>
        </pc:picChg>
      </pc:sldChg>
      <pc:sldChg chg="addSp delSp modSp add mod">
        <pc:chgData name="Dieter Beaven" userId="9bbdb69f-69d0-4759-aa9b-5c090a2da237" providerId="ADAL" clId="{5BC22596-4F92-4FA2-85D4-CE6A6FE2A641}" dt="2024-09-20T16:37:23.869" v="40" actId="1076"/>
        <pc:sldMkLst>
          <pc:docMk/>
          <pc:sldMk cId="3458699803" sldId="545"/>
        </pc:sldMkLst>
        <pc:picChg chg="del">
          <ac:chgData name="Dieter Beaven" userId="9bbdb69f-69d0-4759-aa9b-5c090a2da237" providerId="ADAL" clId="{5BC22596-4F92-4FA2-85D4-CE6A6FE2A641}" dt="2024-09-17T16:11:34.191" v="1" actId="478"/>
          <ac:picMkLst>
            <pc:docMk/>
            <pc:sldMk cId="3458699803" sldId="545"/>
            <ac:picMk id="6" creationId="{B4A928CF-7EFB-E799-5462-8DA4719E343C}"/>
          </ac:picMkLst>
        </pc:picChg>
        <pc:picChg chg="add del">
          <ac:chgData name="Dieter Beaven" userId="9bbdb69f-69d0-4759-aa9b-5c090a2da237" providerId="ADAL" clId="{5BC22596-4F92-4FA2-85D4-CE6A6FE2A641}" dt="2024-09-20T16:33:42.632" v="25" actId="478"/>
          <ac:picMkLst>
            <pc:docMk/>
            <pc:sldMk cId="3458699803" sldId="545"/>
            <ac:picMk id="6" creationId="{CD9B7927-4F11-5FEE-9130-9C279679CD16}"/>
          </ac:picMkLst>
        </pc:picChg>
        <pc:picChg chg="add mod">
          <ac:chgData name="Dieter Beaven" userId="9bbdb69f-69d0-4759-aa9b-5c090a2da237" providerId="ADAL" clId="{5BC22596-4F92-4FA2-85D4-CE6A6FE2A641}" dt="2024-09-20T16:37:23.869" v="40" actId="1076"/>
          <ac:picMkLst>
            <pc:docMk/>
            <pc:sldMk cId="3458699803" sldId="545"/>
            <ac:picMk id="8" creationId="{2C148CA6-7BEB-4082-B48E-A15F6AFC745E}"/>
          </ac:picMkLst>
        </pc:picChg>
      </pc:sldChg>
      <pc:sldChg chg="del">
        <pc:chgData name="Dieter Beaven" userId="9bbdb69f-69d0-4759-aa9b-5c090a2da237" providerId="ADAL" clId="{5BC22596-4F92-4FA2-85D4-CE6A6FE2A641}" dt="2024-09-17T16:12:52.379" v="4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5BC22596-4F92-4FA2-85D4-CE6A6FE2A641}" dt="2024-09-17T16:12:55.073" v="8" actId="47"/>
        <pc:sldMkLst>
          <pc:docMk/>
          <pc:sldMk cId="3055658135" sldId="549"/>
        </pc:sldMkLst>
      </pc:sldChg>
      <pc:sldChg chg="addSp delSp modSp add mod">
        <pc:chgData name="Dieter Beaven" userId="9bbdb69f-69d0-4759-aa9b-5c090a2da237" providerId="ADAL" clId="{5BC22596-4F92-4FA2-85D4-CE6A6FE2A641}" dt="2024-09-20T16:35:00.109" v="36" actId="1076"/>
        <pc:sldMkLst>
          <pc:docMk/>
          <pc:sldMk cId="4102512324" sldId="549"/>
        </pc:sldMkLst>
        <pc:picChg chg="add del">
          <ac:chgData name="Dieter Beaven" userId="9bbdb69f-69d0-4759-aa9b-5c090a2da237" providerId="ADAL" clId="{5BC22596-4F92-4FA2-85D4-CE6A6FE2A641}" dt="2024-09-20T16:34:21.296" v="30" actId="22"/>
          <ac:picMkLst>
            <pc:docMk/>
            <pc:sldMk cId="4102512324" sldId="549"/>
            <ac:picMk id="6" creationId="{5C785143-1E29-4F82-6837-F788968F6579}"/>
          </ac:picMkLst>
        </pc:picChg>
        <pc:picChg chg="del">
          <ac:chgData name="Dieter Beaven" userId="9bbdb69f-69d0-4759-aa9b-5c090a2da237" providerId="ADAL" clId="{5BC22596-4F92-4FA2-85D4-CE6A6FE2A641}" dt="2024-09-20T16:33:46.377" v="27" actId="478"/>
          <ac:picMkLst>
            <pc:docMk/>
            <pc:sldMk cId="4102512324" sldId="549"/>
            <ac:picMk id="8" creationId="{01CFE5E8-AA65-8FED-B8FF-BECC09DCDC42}"/>
          </ac:picMkLst>
        </pc:picChg>
        <pc:picChg chg="add del mod">
          <ac:chgData name="Dieter Beaven" userId="9bbdb69f-69d0-4759-aa9b-5c090a2da237" providerId="ADAL" clId="{5BC22596-4F92-4FA2-85D4-CE6A6FE2A641}" dt="2024-09-20T16:34:35.396" v="34" actId="22"/>
          <ac:picMkLst>
            <pc:docMk/>
            <pc:sldMk cId="4102512324" sldId="549"/>
            <ac:picMk id="9" creationId="{148A48F4-40A1-9110-80B3-69BE4F37DFA4}"/>
          </ac:picMkLst>
        </pc:picChg>
        <pc:picChg chg="add mod">
          <ac:chgData name="Dieter Beaven" userId="9bbdb69f-69d0-4759-aa9b-5c090a2da237" providerId="ADAL" clId="{5BC22596-4F92-4FA2-85D4-CE6A6FE2A641}" dt="2024-09-20T16:35:00.109" v="36" actId="1076"/>
          <ac:picMkLst>
            <pc:docMk/>
            <pc:sldMk cId="4102512324" sldId="549"/>
            <ac:picMk id="11" creationId="{A21958FF-335D-4261-3165-2F4B3B09730A}"/>
          </ac:picMkLst>
        </pc:picChg>
      </pc:sldChg>
      <pc:sldChg chg="addSp modSp add mod">
        <pc:chgData name="Dieter Beaven" userId="9bbdb69f-69d0-4759-aa9b-5c090a2da237" providerId="ADAL" clId="{5BC22596-4F92-4FA2-85D4-CE6A6FE2A641}" dt="2024-09-20T16:35:13.160" v="38" actId="1076"/>
        <pc:sldMkLst>
          <pc:docMk/>
          <pc:sldMk cId="172373567" sldId="550"/>
        </pc:sldMkLst>
        <pc:picChg chg="add mod">
          <ac:chgData name="Dieter Beaven" userId="9bbdb69f-69d0-4759-aa9b-5c090a2da237" providerId="ADAL" clId="{5BC22596-4F92-4FA2-85D4-CE6A6FE2A641}" dt="2024-09-20T16:35:13.160" v="38" actId="1076"/>
          <ac:picMkLst>
            <pc:docMk/>
            <pc:sldMk cId="172373567" sldId="550"/>
            <ac:picMk id="6" creationId="{D7A42124-F444-C26C-A443-182708CCDA5B}"/>
          </ac:picMkLst>
        </pc:picChg>
      </pc:sldChg>
      <pc:sldChg chg="del">
        <pc:chgData name="Dieter Beaven" userId="9bbdb69f-69d0-4759-aa9b-5c090a2da237" providerId="ADAL" clId="{5BC22596-4F92-4FA2-85D4-CE6A6FE2A641}" dt="2024-09-17T16:13:01.385" v="9" actId="47"/>
        <pc:sldMkLst>
          <pc:docMk/>
          <pc:sldMk cId="4190994049" sldId="550"/>
        </pc:sldMkLst>
      </pc:sldChg>
      <pc:sldChg chg="addSp delSp modSp add mod delAnim modAnim">
        <pc:chgData name="Dieter Beaven" userId="9bbdb69f-69d0-4759-aa9b-5c090a2da237" providerId="ADAL" clId="{5BC22596-4F92-4FA2-85D4-CE6A6FE2A641}" dt="2024-09-24T15:29:18.304" v="554" actId="1036"/>
        <pc:sldMkLst>
          <pc:docMk/>
          <pc:sldMk cId="667001870" sldId="551"/>
        </pc:sldMkLst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8" creationId="{BC28DB5B-3DD1-424D-8AB2-F3785A950CD5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9" creationId="{04FCCC97-A932-4683-BE30-DD93EAC3FE93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10" creationId="{016A0232-9E26-4FD5-8766-5578D07DB7BB}"/>
          </ac:spMkLst>
        </pc:spChg>
        <pc:spChg chg="add mod">
          <ac:chgData name="Dieter Beaven" userId="9bbdb69f-69d0-4759-aa9b-5c090a2da237" providerId="ADAL" clId="{5BC22596-4F92-4FA2-85D4-CE6A6FE2A641}" dt="2024-09-24T15:29:03.134" v="548" actId="1076"/>
          <ac:spMkLst>
            <pc:docMk/>
            <pc:sldMk cId="667001870" sldId="551"/>
            <ac:spMk id="11" creationId="{0B20E11A-480F-BC2C-42D1-6D4CD15DBC95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13" creationId="{59AD4F8F-F0FF-42DE-9402-9C86C58E5868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44" creationId="{41A93B84-4FD5-4B61-A4B2-E777C6082D67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45" creationId="{56C40F2B-3C24-4091-99DF-F37F9FB7436C}"/>
          </ac:spMkLst>
        </pc:spChg>
        <pc:spChg chg="mod">
          <ac:chgData name="Dieter Beaven" userId="9bbdb69f-69d0-4759-aa9b-5c090a2da237" providerId="ADAL" clId="{5BC22596-4F92-4FA2-85D4-CE6A6FE2A641}" dt="2024-09-24T15:25:52.084" v="452" actId="1035"/>
          <ac:spMkLst>
            <pc:docMk/>
            <pc:sldMk cId="667001870" sldId="551"/>
            <ac:spMk id="48" creationId="{88DE08E0-4498-4304-8322-96365E80F845}"/>
          </ac:spMkLst>
        </pc:spChg>
        <pc:spChg chg="mod">
          <ac:chgData name="Dieter Beaven" userId="9bbdb69f-69d0-4759-aa9b-5c090a2da237" providerId="ADAL" clId="{5BC22596-4F92-4FA2-85D4-CE6A6FE2A641}" dt="2024-09-24T15:28:55.507" v="547" actId="1076"/>
          <ac:spMkLst>
            <pc:docMk/>
            <pc:sldMk cId="667001870" sldId="551"/>
            <ac:spMk id="49" creationId="{826FF59F-4B77-411D-B674-D8BE897FF4BE}"/>
          </ac:spMkLst>
        </pc:spChg>
        <pc:spChg chg="del">
          <ac:chgData name="Dieter Beaven" userId="9bbdb69f-69d0-4759-aa9b-5c090a2da237" providerId="ADAL" clId="{5BC22596-4F92-4FA2-85D4-CE6A6FE2A641}" dt="2024-09-24T15:25:30.149" v="350" actId="478"/>
          <ac:spMkLst>
            <pc:docMk/>
            <pc:sldMk cId="667001870" sldId="551"/>
            <ac:spMk id="50" creationId="{CE1B1E86-6FCA-410C-BE50-41DB6DDDF9BE}"/>
          </ac:spMkLst>
        </pc:spChg>
        <pc:spChg chg="mod">
          <ac:chgData name="Dieter Beaven" userId="9bbdb69f-69d0-4759-aa9b-5c090a2da237" providerId="ADAL" clId="{5BC22596-4F92-4FA2-85D4-CE6A6FE2A641}" dt="2024-09-24T15:28:40.447" v="541" actId="14100"/>
          <ac:spMkLst>
            <pc:docMk/>
            <pc:sldMk cId="667001870" sldId="551"/>
            <ac:spMk id="51" creationId="{20E2E7BF-5FC9-46DC-9469-4B186A83ED45}"/>
          </ac:spMkLst>
        </pc:spChg>
        <pc:spChg chg="mod">
          <ac:chgData name="Dieter Beaven" userId="9bbdb69f-69d0-4759-aa9b-5c090a2da237" providerId="ADAL" clId="{5BC22596-4F92-4FA2-85D4-CE6A6FE2A641}" dt="2024-09-24T15:25:44.384" v="433" actId="1035"/>
          <ac:spMkLst>
            <pc:docMk/>
            <pc:sldMk cId="667001870" sldId="551"/>
            <ac:spMk id="52" creationId="{C5C841C1-3129-42A7-8094-4D76C30DFC25}"/>
          </ac:spMkLst>
        </pc:spChg>
        <pc:spChg chg="mod">
          <ac:chgData name="Dieter Beaven" userId="9bbdb69f-69d0-4759-aa9b-5c090a2da237" providerId="ADAL" clId="{5BC22596-4F92-4FA2-85D4-CE6A6FE2A641}" dt="2024-09-24T15:29:18.304" v="554" actId="1036"/>
          <ac:spMkLst>
            <pc:docMk/>
            <pc:sldMk cId="667001870" sldId="551"/>
            <ac:spMk id="53" creationId="{97816BCA-5185-4768-9526-E0E426C68496}"/>
          </ac:spMkLst>
        </pc:spChg>
        <pc:spChg chg="mod">
          <ac:chgData name="Dieter Beaven" userId="9bbdb69f-69d0-4759-aa9b-5c090a2da237" providerId="ADAL" clId="{5BC22596-4F92-4FA2-85D4-CE6A6FE2A641}" dt="2024-09-24T15:29:18.304" v="554" actId="1036"/>
          <ac:spMkLst>
            <pc:docMk/>
            <pc:sldMk cId="667001870" sldId="551"/>
            <ac:spMk id="55" creationId="{05A6E455-C619-4491-9E07-D88AD851D8CD}"/>
          </ac:spMkLst>
        </pc:sp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5" creationId="{CA807F7E-26E4-41D1-A787-356E942F5B5C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6" creationId="{AA783DA6-904E-4C78-9CB6-BBCB3871E61B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7" creationId="{09AC7967-3997-4FFC-90A6-1D52B8BD8B78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14" creationId="{B8798CDB-51BC-4D5F-ACFA-AB7893FCCA3F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17" creationId="{49E73F9A-8A99-4EFE-ACCC-8D4A2A832BBB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20" creationId="{7261AF7A-7B25-458D-8473-52AE2B7BEE0E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24" creationId="{C51195FD-DE9C-40C9-B5B6-006C0975B29A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28" creationId="{1EB8EEEC-C32D-4A6E-A2CF-F241DBB1F4EB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31" creationId="{1C6FB3DA-09D2-4722-8BE2-B9723AE39B57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34" creationId="{43E173DD-22A5-4213-AFA1-7494CD356475}"/>
          </ac:cxnSpMkLst>
        </pc:cxnChg>
        <pc:cxnChg chg="mod">
          <ac:chgData name="Dieter Beaven" userId="9bbdb69f-69d0-4759-aa9b-5c090a2da237" providerId="ADAL" clId="{5BC22596-4F92-4FA2-85D4-CE6A6FE2A641}" dt="2024-09-24T15:25:52.084" v="452" actId="1035"/>
          <ac:cxnSpMkLst>
            <pc:docMk/>
            <pc:sldMk cId="667001870" sldId="551"/>
            <ac:cxnSpMk id="47" creationId="{B877F38B-ADBC-4683-9802-A29DB45DAE94}"/>
          </ac:cxnSpMkLst>
        </pc:cxnChg>
      </pc:sldChg>
      <pc:sldChg chg="del">
        <pc:chgData name="Dieter Beaven" userId="9bbdb69f-69d0-4759-aa9b-5c090a2da237" providerId="ADAL" clId="{5BC22596-4F92-4FA2-85D4-CE6A6FE2A641}" dt="2024-09-17T16:13:10.548" v="13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P2 Chapter 11: </a:t>
            </a:r>
            <a:r>
              <a:rPr lang="en-GB" dirty="0">
                <a:solidFill>
                  <a:schemeClr val="accent5"/>
                </a:solidFill>
              </a:rPr>
              <a:t>3D 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Gibbs Notation in 3D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243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958FF-335D-4261-3165-2F4B3B097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53" y="908720"/>
            <a:ext cx="67627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1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A42124-F444-C26C-A443-182708CC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990" y="908720"/>
            <a:ext cx="70008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C148CA6-7BEB-4082-B48E-A15F6AFC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498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2B10EC-098B-4B0A-8CE2-8725D98FB92F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9D0A63E3-68E4-488B-8F1E-E9E246E9758E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en-GB" sz="3200" dirty="0"/>
                    <a:t>, </a:t>
                  </a:r>
                  <a14:m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r>
                    <a:rPr lang="en-GB" sz="3200" dirty="0"/>
                    <a:t> and </a:t>
                  </a:r>
                  <a14:m>
                    <m:oMath xmlns:m="http://schemas.openxmlformats.org/officeDocument/2006/math">
                      <m:r>
                        <a:rPr lang="en-GB" sz="32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GB" sz="3200" dirty="0"/>
                    <a:t> notation</a:t>
                  </a:r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9D0A63E3-68E4-488B-8F1E-E9E246E97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A815F7-A766-4197-BA86-66861231564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D1AD-D6A8-4F1D-BEF6-FD7C0C33ACD8}"/>
                  </a:ext>
                </a:extLst>
              </p:cNvPr>
              <p:cNvSpPr txBox="1"/>
              <p:nvPr/>
            </p:nvSpPr>
            <p:spPr>
              <a:xfrm>
                <a:off x="323528" y="908720"/>
                <a:ext cx="8640960" cy="1570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2D you were previously introduced to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as unit vectors in each of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directions.</a:t>
                </a:r>
              </a:p>
              <a:p>
                <a:endParaRPr lang="en-GB" dirty="0"/>
              </a:p>
              <a:p>
                <a:r>
                  <a:rPr lang="en-GB" dirty="0"/>
                  <a:t>It meant for example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could be written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C2D1AD-D6A8-4F1D-BEF6-FD7C0C33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640960" cy="1570173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A6F7B-A762-46A8-A004-057EDA53E0AF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7632848" cy="11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Unsurprisingly, in 3D: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A6F7B-A762-46A8-A004-057EDA53E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7632848" cy="1101905"/>
              </a:xfrm>
              <a:prstGeom prst="rect">
                <a:avLst/>
              </a:prstGeom>
              <a:blipFill>
                <a:blip r:embed="rId4"/>
                <a:stretch>
                  <a:fillRect l="-639" t="-2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651AA1-E8CC-4845-9806-DB9E23337C99}"/>
              </a:ext>
            </a:extLst>
          </p:cNvPr>
          <p:cNvSpPr txBox="1"/>
          <p:nvPr/>
        </p:nvSpPr>
        <p:spPr>
          <a:xfrm>
            <a:off x="361752" y="4140696"/>
            <a:ext cx="211858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Quickfire 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44ED6-0F72-4012-BAF3-FDB11E8D6069}"/>
                  </a:ext>
                </a:extLst>
              </p:cNvPr>
              <p:cNvSpPr txBox="1"/>
              <p:nvPr/>
            </p:nvSpPr>
            <p:spPr>
              <a:xfrm>
                <a:off x="314382" y="4559692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Put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notation: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44ED6-0F72-4012-BAF3-FDB11E8D6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2" y="4559692"/>
                <a:ext cx="2448272" cy="369332"/>
              </a:xfrm>
              <a:prstGeom prst="rect">
                <a:avLst/>
              </a:prstGeom>
              <a:blipFill>
                <a:blip r:embed="rId5"/>
                <a:stretch>
                  <a:fillRect l="-2244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02374-43A1-4CF8-95CB-B84F4167DBBD}"/>
                  </a:ext>
                </a:extLst>
              </p:cNvPr>
              <p:cNvSpPr/>
              <p:nvPr/>
            </p:nvSpPr>
            <p:spPr>
              <a:xfrm>
                <a:off x="251903" y="4992692"/>
                <a:ext cx="1862818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902374-43A1-4CF8-95CB-B84F4167D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3" y="4992692"/>
                <a:ext cx="1862818" cy="743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B5C54C-E379-4C06-8829-065E213B5B64}"/>
                  </a:ext>
                </a:extLst>
              </p:cNvPr>
              <p:cNvSpPr/>
              <p:nvPr/>
            </p:nvSpPr>
            <p:spPr>
              <a:xfrm>
                <a:off x="251903" y="5818199"/>
                <a:ext cx="1577675" cy="741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B5C54C-E379-4C06-8829-065E213B5B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03" y="5818199"/>
                <a:ext cx="1577675" cy="741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FC2415-1699-4F45-A28C-9052FB44E59D}"/>
                  </a:ext>
                </a:extLst>
              </p:cNvPr>
              <p:cNvSpPr/>
              <p:nvPr/>
            </p:nvSpPr>
            <p:spPr>
              <a:xfrm>
                <a:off x="2293037" y="5345739"/>
                <a:ext cx="1797608" cy="741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FC2415-1699-4F45-A28C-9052FB44E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37" y="5345739"/>
                <a:ext cx="1797608" cy="7419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175C0C3-FCF8-494E-8E56-68003B525644}"/>
              </a:ext>
            </a:extLst>
          </p:cNvPr>
          <p:cNvSpPr txBox="1"/>
          <p:nvPr/>
        </p:nvSpPr>
        <p:spPr>
          <a:xfrm>
            <a:off x="4588303" y="4038093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as a column vector: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2F398E-C862-477F-8452-A78DE5509BD1}"/>
                  </a:ext>
                </a:extLst>
              </p:cNvPr>
              <p:cNvSpPr/>
              <p:nvPr/>
            </p:nvSpPr>
            <p:spPr>
              <a:xfrm>
                <a:off x="4650780" y="4396987"/>
                <a:ext cx="1426994" cy="743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2F398E-C862-477F-8452-A78DE5509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80" y="4396987"/>
                <a:ext cx="1426994" cy="7435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E59A83-D818-43FA-9D08-EEA2A3B682D2}"/>
                  </a:ext>
                </a:extLst>
              </p:cNvPr>
              <p:cNvSpPr/>
              <p:nvPr/>
            </p:nvSpPr>
            <p:spPr>
              <a:xfrm>
                <a:off x="6606702" y="4389876"/>
                <a:ext cx="1418978" cy="741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5E59A83-D818-43FA-9D08-EEA2A3B68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02" y="4389876"/>
                <a:ext cx="1418978" cy="7419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003128B-88F9-4FC9-AEB2-A3278E973BA0}"/>
              </a:ext>
            </a:extLst>
          </p:cNvPr>
          <p:cNvSpPr/>
          <p:nvPr/>
        </p:nvSpPr>
        <p:spPr>
          <a:xfrm>
            <a:off x="992938" y="5029448"/>
            <a:ext cx="1178762" cy="6220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5CDC48-9291-46DD-A2FA-28A012742EE1}"/>
              </a:ext>
            </a:extLst>
          </p:cNvPr>
          <p:cNvSpPr/>
          <p:nvPr/>
        </p:nvSpPr>
        <p:spPr>
          <a:xfrm>
            <a:off x="1114275" y="5894075"/>
            <a:ext cx="955825" cy="6220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F11FA-175D-4A60-8BA3-F7EFCB18B577}"/>
              </a:ext>
            </a:extLst>
          </p:cNvPr>
          <p:cNvSpPr/>
          <p:nvPr/>
        </p:nvSpPr>
        <p:spPr>
          <a:xfrm>
            <a:off x="3165260" y="5424831"/>
            <a:ext cx="955825" cy="6220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FBC2F1-39D4-45FE-90E7-C8FA9BC24D3E}"/>
              </a:ext>
            </a:extLst>
          </p:cNvPr>
          <p:cNvSpPr/>
          <p:nvPr/>
        </p:nvSpPr>
        <p:spPr>
          <a:xfrm>
            <a:off x="5582190" y="4382025"/>
            <a:ext cx="841400" cy="724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1A3B4A-357B-4061-BF3B-4332A6F247AE}"/>
              </a:ext>
            </a:extLst>
          </p:cNvPr>
          <p:cNvSpPr/>
          <p:nvPr/>
        </p:nvSpPr>
        <p:spPr>
          <a:xfrm>
            <a:off x="7408676" y="4418566"/>
            <a:ext cx="841400" cy="7247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7B25BA-64D8-44EC-85A0-F9DA1A74CD61}"/>
                  </a:ext>
                </a:extLst>
              </p:cNvPr>
              <p:cNvSpPr txBox="1"/>
              <p:nvPr/>
            </p:nvSpPr>
            <p:spPr>
              <a:xfrm>
                <a:off x="4590118" y="5120151"/>
                <a:ext cx="3024336" cy="988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4,0,−1</m:t>
                        </m:r>
                      </m:e>
                    </m:d>
                  </m:oMath>
                </a14:m>
                <a:r>
                  <a:rPr lang="en-GB" sz="1600" dirty="0"/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7B25BA-64D8-44EC-85A0-F9DA1A74C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118" y="5120151"/>
                <a:ext cx="3024336" cy="988156"/>
              </a:xfrm>
              <a:prstGeom prst="rect">
                <a:avLst/>
              </a:prstGeom>
              <a:blipFill>
                <a:blip r:embed="rId11"/>
                <a:stretch>
                  <a:fillRect l="-1210" t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0799AD2-D430-4D9A-AC5D-5167968E8077}"/>
              </a:ext>
            </a:extLst>
          </p:cNvPr>
          <p:cNvSpPr/>
          <p:nvPr/>
        </p:nvSpPr>
        <p:spPr>
          <a:xfrm>
            <a:off x="6102286" y="5436831"/>
            <a:ext cx="689000" cy="620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CF63EB-6C62-488F-8DC6-7051475052FC}"/>
                  </a:ext>
                </a:extLst>
              </p:cNvPr>
              <p:cNvSpPr txBox="1"/>
              <p:nvPr/>
            </p:nvSpPr>
            <p:spPr>
              <a:xfrm>
                <a:off x="4544760" y="6094930"/>
                <a:ext cx="4555479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then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CF63EB-6C62-488F-8DC6-705147505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760" y="6094930"/>
                <a:ext cx="4555479" cy="743537"/>
              </a:xfrm>
              <a:prstGeom prst="rect">
                <a:avLst/>
              </a:prstGeom>
              <a:blipFill>
                <a:blip r:embed="rId12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3DC920-3B84-45DA-9113-9F10E74EE9C9}"/>
              </a:ext>
            </a:extLst>
          </p:cNvPr>
          <p:cNvCxnSpPr/>
          <p:nvPr/>
        </p:nvCxnSpPr>
        <p:spPr>
          <a:xfrm>
            <a:off x="0" y="3933056"/>
            <a:ext cx="9143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76B3B-3390-4E0C-87E1-AA4F42BE21CB}"/>
              </a:ext>
            </a:extLst>
          </p:cNvPr>
          <p:cNvSpPr/>
          <p:nvPr/>
        </p:nvSpPr>
        <p:spPr>
          <a:xfrm>
            <a:off x="8287754" y="6096202"/>
            <a:ext cx="729246" cy="698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3BCFF1-73C5-44A4-B0C2-88A56066DCF6}"/>
              </a:ext>
            </a:extLst>
          </p:cNvPr>
          <p:cNvSpPr/>
          <p:nvPr/>
        </p:nvSpPr>
        <p:spPr>
          <a:xfrm>
            <a:off x="63795" y="4606135"/>
            <a:ext cx="275771" cy="263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782DD8-A2DB-4C9C-8E56-F44AA140A949}"/>
              </a:ext>
            </a:extLst>
          </p:cNvPr>
          <p:cNvSpPr/>
          <p:nvPr/>
        </p:nvSpPr>
        <p:spPr>
          <a:xfrm>
            <a:off x="4296120" y="4091223"/>
            <a:ext cx="275771" cy="263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AB8831-3C2D-4BA3-8CB6-3A2EE5C768AD}"/>
              </a:ext>
            </a:extLst>
          </p:cNvPr>
          <p:cNvSpPr/>
          <p:nvPr/>
        </p:nvSpPr>
        <p:spPr>
          <a:xfrm>
            <a:off x="4296120" y="5161760"/>
            <a:ext cx="275771" cy="263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2D1791-4DBD-48C7-A83F-E996E0144C35}"/>
              </a:ext>
            </a:extLst>
          </p:cNvPr>
          <p:cNvSpPr/>
          <p:nvPr/>
        </p:nvSpPr>
        <p:spPr>
          <a:xfrm>
            <a:off x="4263331" y="6335162"/>
            <a:ext cx="275771" cy="2630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872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CED1FD-06EF-4DD6-9E62-D72B6AD0A9C8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39A610C-056B-477C-A2F6-2FE43A86F08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5073EB-3D17-4888-AE93-AB5E00A0F3B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C2407-C8FB-4CBC-9BE9-5EAB0F754372}"/>
                  </a:ext>
                </a:extLst>
              </p:cNvPr>
              <p:cNvSpPr txBox="1"/>
              <p:nvPr/>
            </p:nvSpPr>
            <p:spPr>
              <a:xfrm>
                <a:off x="336581" y="876823"/>
                <a:ext cx="8409462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magnitude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dirty="0"/>
                  <a:t> and hence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GB" dirty="0"/>
                  <a:t>, the unit vector in the direction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C2407-C8FB-4CBC-9BE9-5EAB0F754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1" y="876823"/>
                <a:ext cx="8409462" cy="64633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20757C-2432-432F-A34E-5EBA35B3ED8B}"/>
                  </a:ext>
                </a:extLst>
              </p:cNvPr>
              <p:cNvSpPr txBox="1"/>
              <p:nvPr/>
            </p:nvSpPr>
            <p:spPr>
              <a:xfrm>
                <a:off x="336581" y="1700808"/>
                <a:ext cx="5086024" cy="100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Magnitude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20757C-2432-432F-A34E-5EBA35B3E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81" y="1700808"/>
                <a:ext cx="5086024" cy="1000017"/>
              </a:xfrm>
              <a:prstGeom prst="rect">
                <a:avLst/>
              </a:prstGeom>
              <a:blipFill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03BC4-581F-4623-89B5-CECCE660726D}"/>
                  </a:ext>
                </a:extLst>
              </p:cNvPr>
              <p:cNvSpPr txBox="1"/>
              <p:nvPr/>
            </p:nvSpPr>
            <p:spPr>
              <a:xfrm>
                <a:off x="5577692" y="1907152"/>
                <a:ext cx="3168352" cy="86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Recall from Year 1 that if the length/magnitude of the vector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GB" sz="1200" dirty="0"/>
                  <a:t>, then clearly dividing this vector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</m:rad>
                  </m:oMath>
                </a14:m>
                <a:r>
                  <a:rPr lang="en-GB" sz="1200" dirty="0"/>
                  <a:t> will give a length of 1. It has unit length and therefore is known as a unit vector.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003BC4-581F-4623-89B5-CECCE6607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692" y="1907152"/>
                <a:ext cx="3168352" cy="867032"/>
              </a:xfrm>
              <a:prstGeom prst="rect">
                <a:avLst/>
              </a:prstGeom>
              <a:blipFill>
                <a:blip r:embed="rId4"/>
                <a:stretch>
                  <a:fillRect l="-192" t="-704" b="-4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AE90AD-4B77-4513-A7C4-189AF56F9A54}"/>
              </a:ext>
            </a:extLst>
          </p:cNvPr>
          <p:cNvCxnSpPr>
            <a:stCxn id="7" idx="1"/>
          </p:cNvCxnSpPr>
          <p:nvPr/>
        </p:nvCxnSpPr>
        <p:spPr>
          <a:xfrm flipH="1">
            <a:off x="5178056" y="2340668"/>
            <a:ext cx="399636" cy="5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2194EA-E524-4BAE-AE1C-32C1D1C0DDB3}"/>
                  </a:ext>
                </a:extLst>
              </p:cNvPr>
              <p:cNvSpPr txBox="1"/>
              <p:nvPr/>
            </p:nvSpPr>
            <p:spPr>
              <a:xfrm>
                <a:off x="467543" y="3112947"/>
                <a:ext cx="8278499" cy="8249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dirty="0"/>
                  <a:t> parallel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2194EA-E524-4BAE-AE1C-32C1D1C0D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3112947"/>
                <a:ext cx="8278499" cy="8249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B13096-EA4C-4E34-8EF1-BB2078ADE741}"/>
                  </a:ext>
                </a:extLst>
              </p:cNvPr>
              <p:cNvSpPr txBox="1"/>
              <p:nvPr/>
            </p:nvSpPr>
            <p:spPr>
              <a:xfrm>
                <a:off x="697573" y="4229301"/>
                <a:ext cx="6768752" cy="11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which is a multiple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dirty="0"/>
                  <a:t> parallel.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B13096-EA4C-4E34-8EF1-BB2078AD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3" y="4229301"/>
                <a:ext cx="6768752" cy="1101905"/>
              </a:xfrm>
              <a:prstGeom prst="rect">
                <a:avLst/>
              </a:prstGeom>
              <a:blipFill>
                <a:blip r:embed="rId6"/>
                <a:stretch>
                  <a:fillRect b="-7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1DDB148-EBFE-4053-8CEB-7A6E3E8039C1}"/>
              </a:ext>
            </a:extLst>
          </p:cNvPr>
          <p:cNvSpPr/>
          <p:nvPr/>
        </p:nvSpPr>
        <p:spPr>
          <a:xfrm>
            <a:off x="321107" y="1522650"/>
            <a:ext cx="8424935" cy="1298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7564B-3E60-4054-B4A6-565608B089B6}"/>
              </a:ext>
            </a:extLst>
          </p:cNvPr>
          <p:cNvSpPr/>
          <p:nvPr/>
        </p:nvSpPr>
        <p:spPr>
          <a:xfrm>
            <a:off x="467543" y="3937916"/>
            <a:ext cx="8278499" cy="1507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628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E350B-72C4-42BE-963F-E0F90A40F897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FBADBD0-4440-48C5-8BBE-329F3EE87AC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Angles between vectors and an axis: 2D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1ABF33C-AD5C-4D8F-9FE3-5ACECBEB7F4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807F7E-26E4-41D1-A787-356E942F5B5C}"/>
              </a:ext>
            </a:extLst>
          </p:cNvPr>
          <p:cNvCxnSpPr>
            <a:cxnSpLocks/>
          </p:cNvCxnSpPr>
          <p:nvPr/>
        </p:nvCxnSpPr>
        <p:spPr>
          <a:xfrm flipH="1" flipV="1">
            <a:off x="1210317" y="1332937"/>
            <a:ext cx="15233" cy="217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AC7967-3997-4FFC-90A6-1D52B8BD8B78}"/>
              </a:ext>
            </a:extLst>
          </p:cNvPr>
          <p:cNvCxnSpPr>
            <a:cxnSpLocks/>
          </p:cNvCxnSpPr>
          <p:nvPr/>
        </p:nvCxnSpPr>
        <p:spPr>
          <a:xfrm flipV="1">
            <a:off x="838200" y="2725736"/>
            <a:ext cx="2337637" cy="3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28DB5B-3DD1-424D-8AB2-F3785A950CD5}"/>
                  </a:ext>
                </a:extLst>
              </p:cNvPr>
              <p:cNvSpPr txBox="1"/>
              <p:nvPr/>
            </p:nvSpPr>
            <p:spPr>
              <a:xfrm>
                <a:off x="3177682" y="257184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28DB5B-3DD1-424D-8AB2-F3785A95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82" y="2571847"/>
                <a:ext cx="2880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A0232-9E26-4FD5-8766-5578D07DB7BB}"/>
                  </a:ext>
                </a:extLst>
              </p:cNvPr>
              <p:cNvSpPr txBox="1"/>
              <p:nvPr/>
            </p:nvSpPr>
            <p:spPr>
              <a:xfrm>
                <a:off x="1071322" y="103073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A0232-9E26-4FD5-8766-5578D07D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22" y="1030734"/>
                <a:ext cx="2880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AD4F8F-F0FF-42DE-9402-9C86C58E5868}"/>
                  </a:ext>
                </a:extLst>
              </p:cNvPr>
              <p:cNvSpPr txBox="1"/>
              <p:nvPr/>
            </p:nvSpPr>
            <p:spPr>
              <a:xfrm>
                <a:off x="1681562" y="1773690"/>
                <a:ext cx="587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AD4F8F-F0FF-42DE-9402-9C86C58E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62" y="1773690"/>
                <a:ext cx="5875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98CDB-51BC-4D5F-ACFA-AB7893FCCA3F}"/>
              </a:ext>
            </a:extLst>
          </p:cNvPr>
          <p:cNvCxnSpPr>
            <a:cxnSpLocks/>
          </p:cNvCxnSpPr>
          <p:nvPr/>
        </p:nvCxnSpPr>
        <p:spPr>
          <a:xfrm flipV="1">
            <a:off x="1210317" y="1823205"/>
            <a:ext cx="1361281" cy="918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73F9A-8A99-4EFE-ACCC-8D4A2A832BBB}"/>
              </a:ext>
            </a:extLst>
          </p:cNvPr>
          <p:cNvCxnSpPr>
            <a:cxnSpLocks/>
          </p:cNvCxnSpPr>
          <p:nvPr/>
        </p:nvCxnSpPr>
        <p:spPr>
          <a:xfrm flipH="1" flipV="1">
            <a:off x="1865660" y="2183780"/>
            <a:ext cx="120650" cy="47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61AF7A-7B25-458D-8473-52AE2B7BEE0E}"/>
              </a:ext>
            </a:extLst>
          </p:cNvPr>
          <p:cNvCxnSpPr>
            <a:cxnSpLocks/>
          </p:cNvCxnSpPr>
          <p:nvPr/>
        </p:nvCxnSpPr>
        <p:spPr>
          <a:xfrm flipH="1">
            <a:off x="1925985" y="2218705"/>
            <a:ext cx="50800" cy="130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1195FD-DE9C-40C9-B5B6-006C0975B29A}"/>
              </a:ext>
            </a:extLst>
          </p:cNvPr>
          <p:cNvCxnSpPr>
            <a:cxnSpLocks/>
          </p:cNvCxnSpPr>
          <p:nvPr/>
        </p:nvCxnSpPr>
        <p:spPr>
          <a:xfrm flipH="1" flipV="1">
            <a:off x="2555776" y="1844824"/>
            <a:ext cx="8416" cy="8809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6FB3DA-09D2-4722-8BE2-B9723AE39B57}"/>
              </a:ext>
            </a:extLst>
          </p:cNvPr>
          <p:cNvCxnSpPr>
            <a:cxnSpLocks/>
          </p:cNvCxnSpPr>
          <p:nvPr/>
        </p:nvCxnSpPr>
        <p:spPr>
          <a:xfrm flipH="1">
            <a:off x="2370668" y="2557632"/>
            <a:ext cx="185108" cy="7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E173DD-22A5-4213-AFA1-7494CD356475}"/>
              </a:ext>
            </a:extLst>
          </p:cNvPr>
          <p:cNvCxnSpPr>
            <a:cxnSpLocks/>
          </p:cNvCxnSpPr>
          <p:nvPr/>
        </p:nvCxnSpPr>
        <p:spPr>
          <a:xfrm flipH="1" flipV="1">
            <a:off x="2370668" y="2557632"/>
            <a:ext cx="10458" cy="1869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1A93B84-4FD5-4B61-A4B2-E777C6082D67}"/>
              </a:ext>
            </a:extLst>
          </p:cNvPr>
          <p:cNvSpPr/>
          <p:nvPr/>
        </p:nvSpPr>
        <p:spPr>
          <a:xfrm>
            <a:off x="1459706" y="2585763"/>
            <a:ext cx="36545" cy="159543"/>
          </a:xfrm>
          <a:custGeom>
            <a:avLst/>
            <a:gdLst>
              <a:gd name="connsiteX0" fmla="*/ 0 w 36545"/>
              <a:gd name="connsiteY0" fmla="*/ 0 h 159543"/>
              <a:gd name="connsiteX1" fmla="*/ 33338 w 36545"/>
              <a:gd name="connsiteY1" fmla="*/ 88106 h 159543"/>
              <a:gd name="connsiteX2" fmla="*/ 33338 w 36545"/>
              <a:gd name="connsiteY2" fmla="*/ 159543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45" h="159543">
                <a:moveTo>
                  <a:pt x="0" y="0"/>
                </a:moveTo>
                <a:cubicBezTo>
                  <a:pt x="13891" y="30758"/>
                  <a:pt x="27782" y="61516"/>
                  <a:pt x="33338" y="88106"/>
                </a:cubicBezTo>
                <a:cubicBezTo>
                  <a:pt x="38894" y="114696"/>
                  <a:pt x="36116" y="137119"/>
                  <a:pt x="33338" y="1595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C40F2B-3C24-4091-99DF-F37F9FB7436C}"/>
                  </a:ext>
                </a:extLst>
              </p:cNvPr>
              <p:cNvSpPr txBox="1"/>
              <p:nvPr/>
            </p:nvSpPr>
            <p:spPr>
              <a:xfrm>
                <a:off x="1557847" y="2433495"/>
                <a:ext cx="306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C40F2B-3C24-4091-99DF-F37F9FB7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47" y="2433495"/>
                <a:ext cx="30648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6FF59F-4B77-411D-B674-D8BE897FF4BE}"/>
                  </a:ext>
                </a:extLst>
              </p:cNvPr>
              <p:cNvSpPr txBox="1"/>
              <p:nvPr/>
            </p:nvSpPr>
            <p:spPr>
              <a:xfrm>
                <a:off x="3727228" y="1053596"/>
                <a:ext cx="37241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could you work out the angle between a vector and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-axis?</a:t>
                </a:r>
              </a:p>
              <a:p>
                <a:endParaRPr lang="en-GB" dirty="0"/>
              </a:p>
              <a:p>
                <a:r>
                  <a:rPr lang="en-GB" dirty="0"/>
                  <a:t>Just form a right-angle triangle!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6FF59F-4B77-411D-B674-D8BE897F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228" y="1053596"/>
                <a:ext cx="3724157" cy="1477328"/>
              </a:xfrm>
              <a:prstGeom prst="rect">
                <a:avLst/>
              </a:prstGeom>
              <a:blipFill>
                <a:blip r:embed="rId6"/>
                <a:stretch>
                  <a:fillRect l="-1309" t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E1B1E86-6FCA-410C-BE50-41DB6DDDF9BE}"/>
                  </a:ext>
                </a:extLst>
              </p:cNvPr>
              <p:cNvSpPr/>
              <p:nvPr/>
            </p:nvSpPr>
            <p:spPr>
              <a:xfrm>
                <a:off x="3755592" y="2380299"/>
                <a:ext cx="4878002" cy="195521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dirty="0">
                    <a:latin typeface="+mj-lt"/>
                  </a:rPr>
                  <a:t>The angle between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+mj-lt"/>
                  </a:rPr>
                  <a:t> and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+mj-lt"/>
                  </a:rPr>
                  <a:t>-axis is:</a:t>
                </a:r>
              </a:p>
              <a:p>
                <a:endParaRPr lang="en-GB" sz="700" dirty="0">
                  <a:latin typeface="+mj-lt"/>
                </a:endParaRPr>
              </a:p>
              <a:p>
                <a:pPr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E1B1E86-6FCA-410C-BE50-41DB6DDDF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592" y="2380299"/>
                <a:ext cx="4878002" cy="1955215"/>
              </a:xfrm>
              <a:prstGeom prst="rect">
                <a:avLst/>
              </a:prstGeom>
              <a:blipFill>
                <a:blip r:embed="rId7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0E2E7BF-5FC9-46DC-9469-4B186A83ED45}"/>
              </a:ext>
            </a:extLst>
          </p:cNvPr>
          <p:cNvSpPr/>
          <p:nvPr/>
        </p:nvSpPr>
        <p:spPr>
          <a:xfrm>
            <a:off x="3755592" y="1729095"/>
            <a:ext cx="3203142" cy="534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C841C1-3129-42A7-8094-4D76C30DFC25}"/>
                  </a:ext>
                </a:extLst>
              </p:cNvPr>
              <p:cNvSpPr txBox="1"/>
              <p:nvPr/>
            </p:nvSpPr>
            <p:spPr>
              <a:xfrm>
                <a:off x="419100" y="4941168"/>
                <a:ext cx="392405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Find the angles that the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 makes with each of the positive coordinate axis.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C841C1-3129-42A7-8094-4D76C30D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941168"/>
                <a:ext cx="3924052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816BCA-5185-4768-9526-E0E426C68496}"/>
                  </a:ext>
                </a:extLst>
              </p:cNvPr>
              <p:cNvSpPr txBox="1"/>
              <p:nvPr/>
            </p:nvSpPr>
            <p:spPr>
              <a:xfrm>
                <a:off x="5046426" y="5163592"/>
                <a:ext cx="3007158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   → 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br>
                  <a:rPr lang="en-GB" sz="140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816BCA-5185-4768-9526-E0E426C6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426" y="5163592"/>
                <a:ext cx="3007158" cy="12618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05A6E455-C619-4491-9E07-D88AD851D8CD}"/>
              </a:ext>
            </a:extLst>
          </p:cNvPr>
          <p:cNvSpPr/>
          <p:nvPr/>
        </p:nvSpPr>
        <p:spPr>
          <a:xfrm>
            <a:off x="4927609" y="4941168"/>
            <a:ext cx="3244791" cy="1318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5DA6C-B10C-B179-0795-21675EB29867}"/>
                  </a:ext>
                </a:extLst>
              </p:cNvPr>
              <p:cNvSpPr txBox="1"/>
              <p:nvPr/>
            </p:nvSpPr>
            <p:spPr>
              <a:xfrm>
                <a:off x="1835696" y="2708920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085DA6C-B10C-B179-0795-21675EB2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708920"/>
                <a:ext cx="288032" cy="307777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AE811A-9076-4447-4458-DAF47C1394E6}"/>
                  </a:ext>
                </a:extLst>
              </p:cNvPr>
              <p:cNvSpPr txBox="1"/>
              <p:nvPr/>
            </p:nvSpPr>
            <p:spPr>
              <a:xfrm>
                <a:off x="2627784" y="2060848"/>
                <a:ext cx="28803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AE811A-9076-4447-4458-DAF47C139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060848"/>
                <a:ext cx="288032" cy="324769"/>
              </a:xfrm>
              <a:prstGeom prst="rect">
                <a:avLst/>
              </a:prstGeom>
              <a:blipFill>
                <a:blip r:embed="rId11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7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8E350B-72C4-42BE-963F-E0F90A40F897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FBADBD0-4440-48C5-8BBE-329F3EE87AC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Angles between vectors and an axis: 3D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1ABF33C-AD5C-4D8F-9FE3-5ACECBEB7F4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807F7E-26E4-41D1-A787-356E942F5B5C}"/>
              </a:ext>
            </a:extLst>
          </p:cNvPr>
          <p:cNvCxnSpPr>
            <a:cxnSpLocks/>
          </p:cNvCxnSpPr>
          <p:nvPr/>
        </p:nvCxnSpPr>
        <p:spPr>
          <a:xfrm flipH="1" flipV="1">
            <a:off x="878288" y="1642971"/>
            <a:ext cx="15233" cy="217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83DA6-904E-4C78-9CB6-BBCB3871E61B}"/>
              </a:ext>
            </a:extLst>
          </p:cNvPr>
          <p:cNvCxnSpPr>
            <a:cxnSpLocks/>
          </p:cNvCxnSpPr>
          <p:nvPr/>
        </p:nvCxnSpPr>
        <p:spPr>
          <a:xfrm flipV="1">
            <a:off x="620471" y="2288513"/>
            <a:ext cx="1532164" cy="103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AC7967-3997-4FFC-90A6-1D52B8BD8B78}"/>
              </a:ext>
            </a:extLst>
          </p:cNvPr>
          <p:cNvCxnSpPr>
            <a:cxnSpLocks/>
          </p:cNvCxnSpPr>
          <p:nvPr/>
        </p:nvCxnSpPr>
        <p:spPr>
          <a:xfrm>
            <a:off x="506171" y="3065934"/>
            <a:ext cx="22606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28DB5B-3DD1-424D-8AB2-F3785A950CD5}"/>
                  </a:ext>
                </a:extLst>
              </p:cNvPr>
              <p:cNvSpPr txBox="1"/>
              <p:nvPr/>
            </p:nvSpPr>
            <p:spPr>
              <a:xfrm>
                <a:off x="2699792" y="340685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28DB5B-3DD1-424D-8AB2-F3785A950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406851"/>
                <a:ext cx="2880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CCC97-A932-4683-BE30-DD93EAC3FE93}"/>
                  </a:ext>
                </a:extLst>
              </p:cNvPr>
              <p:cNvSpPr txBox="1"/>
              <p:nvPr/>
            </p:nvSpPr>
            <p:spPr>
              <a:xfrm>
                <a:off x="2105902" y="205598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FCCC97-A932-4683-BE30-DD93EAC3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902" y="2055982"/>
                <a:ext cx="2880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A0232-9E26-4FD5-8766-5578D07DB7BB}"/>
                  </a:ext>
                </a:extLst>
              </p:cNvPr>
              <p:cNvSpPr txBox="1"/>
              <p:nvPr/>
            </p:nvSpPr>
            <p:spPr>
              <a:xfrm>
                <a:off x="739293" y="134076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6A0232-9E26-4FD5-8766-5578D07D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3" y="1340768"/>
                <a:ext cx="2880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AD4F8F-F0FF-42DE-9402-9C86C58E5868}"/>
                  </a:ext>
                </a:extLst>
              </p:cNvPr>
              <p:cNvSpPr txBox="1"/>
              <p:nvPr/>
            </p:nvSpPr>
            <p:spPr>
              <a:xfrm>
                <a:off x="1658514" y="2357830"/>
                <a:ext cx="587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AD4F8F-F0FF-42DE-9402-9C86C58E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514" y="2357830"/>
                <a:ext cx="5875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798CDB-51BC-4D5F-ACFA-AB7893FCCA3F}"/>
              </a:ext>
            </a:extLst>
          </p:cNvPr>
          <p:cNvCxnSpPr>
            <a:cxnSpLocks/>
          </p:cNvCxnSpPr>
          <p:nvPr/>
        </p:nvCxnSpPr>
        <p:spPr>
          <a:xfrm flipV="1">
            <a:off x="884790" y="2507135"/>
            <a:ext cx="1500981" cy="636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E73F9A-8A99-4EFE-ACCC-8D4A2A832BBB}"/>
              </a:ext>
            </a:extLst>
          </p:cNvPr>
          <p:cNvCxnSpPr>
            <a:cxnSpLocks/>
          </p:cNvCxnSpPr>
          <p:nvPr/>
        </p:nvCxnSpPr>
        <p:spPr>
          <a:xfrm flipH="1" flipV="1">
            <a:off x="1699971" y="2700809"/>
            <a:ext cx="120650" cy="47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61AF7A-7B25-458D-8473-52AE2B7BEE0E}"/>
              </a:ext>
            </a:extLst>
          </p:cNvPr>
          <p:cNvCxnSpPr>
            <a:cxnSpLocks/>
          </p:cNvCxnSpPr>
          <p:nvPr/>
        </p:nvCxnSpPr>
        <p:spPr>
          <a:xfrm flipH="1">
            <a:off x="1760296" y="2735734"/>
            <a:ext cx="50800" cy="1301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1195FD-DE9C-40C9-B5B6-006C0975B29A}"/>
              </a:ext>
            </a:extLst>
          </p:cNvPr>
          <p:cNvCxnSpPr>
            <a:cxnSpLocks/>
          </p:cNvCxnSpPr>
          <p:nvPr/>
        </p:nvCxnSpPr>
        <p:spPr>
          <a:xfrm flipV="1">
            <a:off x="2027790" y="2515072"/>
            <a:ext cx="345281" cy="8834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B8EEEC-C32D-4A6E-A2CF-F241DBB1F4EB}"/>
              </a:ext>
            </a:extLst>
          </p:cNvPr>
          <p:cNvCxnSpPr>
            <a:cxnSpLocks/>
          </p:cNvCxnSpPr>
          <p:nvPr/>
        </p:nvCxnSpPr>
        <p:spPr>
          <a:xfrm flipH="1" flipV="1">
            <a:off x="882409" y="3143722"/>
            <a:ext cx="1147763" cy="2524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6FB3DA-09D2-4722-8BE2-B9723AE39B57}"/>
              </a:ext>
            </a:extLst>
          </p:cNvPr>
          <p:cNvCxnSpPr>
            <a:cxnSpLocks/>
          </p:cNvCxnSpPr>
          <p:nvPr/>
        </p:nvCxnSpPr>
        <p:spPr>
          <a:xfrm flipH="1" flipV="1">
            <a:off x="1942065" y="3224684"/>
            <a:ext cx="135733" cy="3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E173DD-22A5-4213-AFA1-7494CD356475}"/>
              </a:ext>
            </a:extLst>
          </p:cNvPr>
          <p:cNvCxnSpPr>
            <a:cxnSpLocks/>
          </p:cNvCxnSpPr>
          <p:nvPr/>
        </p:nvCxnSpPr>
        <p:spPr>
          <a:xfrm flipV="1">
            <a:off x="1889677" y="3220717"/>
            <a:ext cx="53181" cy="142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1A93B84-4FD5-4B61-A4B2-E777C6082D67}"/>
              </a:ext>
            </a:extLst>
          </p:cNvPr>
          <p:cNvSpPr/>
          <p:nvPr/>
        </p:nvSpPr>
        <p:spPr>
          <a:xfrm>
            <a:off x="1127677" y="3048472"/>
            <a:ext cx="36545" cy="159543"/>
          </a:xfrm>
          <a:custGeom>
            <a:avLst/>
            <a:gdLst>
              <a:gd name="connsiteX0" fmla="*/ 0 w 36545"/>
              <a:gd name="connsiteY0" fmla="*/ 0 h 159543"/>
              <a:gd name="connsiteX1" fmla="*/ 33338 w 36545"/>
              <a:gd name="connsiteY1" fmla="*/ 88106 h 159543"/>
              <a:gd name="connsiteX2" fmla="*/ 33338 w 36545"/>
              <a:gd name="connsiteY2" fmla="*/ 159543 h 159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45" h="159543">
                <a:moveTo>
                  <a:pt x="0" y="0"/>
                </a:moveTo>
                <a:cubicBezTo>
                  <a:pt x="13891" y="30758"/>
                  <a:pt x="27782" y="61516"/>
                  <a:pt x="33338" y="88106"/>
                </a:cubicBezTo>
                <a:cubicBezTo>
                  <a:pt x="38894" y="114696"/>
                  <a:pt x="36116" y="137119"/>
                  <a:pt x="33338" y="15954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C40F2B-3C24-4091-99DF-F37F9FB7436C}"/>
                  </a:ext>
                </a:extLst>
              </p:cNvPr>
              <p:cNvSpPr txBox="1"/>
              <p:nvPr/>
            </p:nvSpPr>
            <p:spPr>
              <a:xfrm>
                <a:off x="1106941" y="2955605"/>
                <a:ext cx="306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C40F2B-3C24-4091-99DF-F37F9FB7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41" y="2955605"/>
                <a:ext cx="30648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77F38B-ADBC-4683-9802-A29DB45DAE94}"/>
              </a:ext>
            </a:extLst>
          </p:cNvPr>
          <p:cNvCxnSpPr/>
          <p:nvPr/>
        </p:nvCxnSpPr>
        <p:spPr>
          <a:xfrm>
            <a:off x="900023" y="3220717"/>
            <a:ext cx="1098398" cy="2706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DE08E0-4498-4304-8322-96365E80F845}"/>
                  </a:ext>
                </a:extLst>
              </p:cNvPr>
              <p:cNvSpPr txBox="1"/>
              <p:nvPr/>
            </p:nvSpPr>
            <p:spPr>
              <a:xfrm>
                <a:off x="1255419" y="3279453"/>
                <a:ext cx="306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8DE08E0-4498-4304-8322-96365E80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19" y="3279453"/>
                <a:ext cx="30648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826FF59F-4B77-411D-B674-D8BE897FF4BE}"/>
              </a:ext>
            </a:extLst>
          </p:cNvPr>
          <p:cNvSpPr txBox="1"/>
          <p:nvPr/>
        </p:nvSpPr>
        <p:spPr>
          <a:xfrm>
            <a:off x="3755592" y="812170"/>
            <a:ext cx="5092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could you work out the angles in 3D?</a:t>
            </a:r>
          </a:p>
          <a:p>
            <a:endParaRPr lang="en-GB" dirty="0"/>
          </a:p>
          <a:p>
            <a:r>
              <a:rPr lang="en-GB" dirty="0"/>
              <a:t>It’s still right-angle triangles! But now tilted into z. </a:t>
            </a:r>
          </a:p>
          <a:p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E2E7BF-5FC9-46DC-9469-4B186A83ED45}"/>
              </a:ext>
            </a:extLst>
          </p:cNvPr>
          <p:cNvSpPr/>
          <p:nvPr/>
        </p:nvSpPr>
        <p:spPr>
          <a:xfrm>
            <a:off x="3758904" y="1249639"/>
            <a:ext cx="4845543" cy="534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C841C1-3129-42A7-8094-4D76C30DFC25}"/>
                  </a:ext>
                </a:extLst>
              </p:cNvPr>
              <p:cNvSpPr txBox="1"/>
              <p:nvPr/>
            </p:nvSpPr>
            <p:spPr>
              <a:xfrm>
                <a:off x="419100" y="5157192"/>
                <a:ext cx="392405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Find the angles that the vector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 makes with each of the positive coordinate axis.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5C841C1-3129-42A7-8094-4D76C30DF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5157192"/>
                <a:ext cx="3924052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816BCA-5185-4768-9526-E0E426C68496}"/>
                  </a:ext>
                </a:extLst>
              </p:cNvPr>
              <p:cNvSpPr txBox="1"/>
              <p:nvPr/>
            </p:nvSpPr>
            <p:spPr>
              <a:xfrm>
                <a:off x="5411548" y="5040560"/>
                <a:ext cx="3007158" cy="1688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=57.7°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   → 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143.3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°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func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GB" sz="1400" i="1">
                          <a:latin typeface="Cambria Math" panose="02040503050406030204" pitchFamily="18" charset="0"/>
                        </a:rPr>
                        <m:t>   →  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105.5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816BCA-5185-4768-9526-E0E426C68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548" y="5040560"/>
                <a:ext cx="3007158" cy="1688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05A6E455-C619-4491-9E07-D88AD851D8CD}"/>
              </a:ext>
            </a:extLst>
          </p:cNvPr>
          <p:cNvSpPr/>
          <p:nvPr/>
        </p:nvSpPr>
        <p:spPr>
          <a:xfrm>
            <a:off x="5220072" y="5024428"/>
            <a:ext cx="3244791" cy="17169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20E11A-480F-BC2C-42D1-6D4CD15DBC95}"/>
                  </a:ext>
                </a:extLst>
              </p:cNvPr>
              <p:cNvSpPr/>
              <p:nvPr/>
            </p:nvSpPr>
            <p:spPr>
              <a:xfrm>
                <a:off x="3779797" y="2005176"/>
                <a:ext cx="4931222" cy="278191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dirty="0">
                    <a:latin typeface="+mj-lt"/>
                  </a:rPr>
                  <a:t>The angle between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dirty="0">
                    <a:latin typeface="+mj-lt"/>
                  </a:rPr>
                  <a:t>and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+mj-lt"/>
                  </a:rPr>
                  <a:t>-axis is:</a:t>
                </a:r>
              </a:p>
              <a:p>
                <a:endParaRPr lang="en-GB" sz="700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20E11A-480F-BC2C-42D1-6D4CD15DB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797" y="2005176"/>
                <a:ext cx="4931222" cy="2781915"/>
              </a:xfrm>
              <a:prstGeom prst="rect">
                <a:avLst/>
              </a:prstGeom>
              <a:blipFill>
                <a:blip r:embed="rId10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00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8" grpId="0"/>
      <p:bldP spid="51" grpId="0" animBg="1"/>
      <p:bldP spid="5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46930E-33CA-497F-8A95-D41A116FFC5D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474B1A0-EB8F-46E4-9205-E0C039533D4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3ED61DB-48EF-45AC-B474-E84535ADFC9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059EDB-D57D-40BA-94EE-C6307D4C3D3D}"/>
                  </a:ext>
                </a:extLst>
              </p:cNvPr>
              <p:cNvSpPr txBox="1"/>
              <p:nvPr/>
            </p:nvSpPr>
            <p:spPr>
              <a:xfrm>
                <a:off x="317390" y="808955"/>
                <a:ext cx="8071033" cy="6148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points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have position vectors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 relative to a fixed origin,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600" dirty="0"/>
                  <a:t> and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𝑂𝐴𝐵</m:t>
                    </m:r>
                  </m:oMath>
                </a14:m>
                <a:r>
                  <a:rPr lang="en-GB" sz="1600" dirty="0"/>
                  <a:t> is isosceles.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059EDB-D57D-40BA-94EE-C6307D4C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0" y="808955"/>
                <a:ext cx="8071033" cy="614848"/>
              </a:xfrm>
              <a:prstGeom prst="rect">
                <a:avLst/>
              </a:prstGeom>
              <a:blipFill>
                <a:blip r:embed="rId2"/>
                <a:stretch>
                  <a:fillRect b="-8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28AD1D-D230-4A19-B241-7F63ABF019C3}"/>
                  </a:ext>
                </a:extLst>
              </p:cNvPr>
              <p:cNvSpPr txBox="1"/>
              <p:nvPr/>
            </p:nvSpPr>
            <p:spPr>
              <a:xfrm>
                <a:off x="467544" y="4005064"/>
                <a:ext cx="8314506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(a) Find the angle that the vector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 makes with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-axis.</a:t>
                </a:r>
              </a:p>
              <a:p>
                <a:r>
                  <a:rPr lang="en-GB" sz="1600" dirty="0"/>
                  <a:t>(b) Find the angle that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600" dirty="0"/>
                  <a:t> makes with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-axis.</a:t>
                </a:r>
                <a:br>
                  <a:rPr lang="en-GB" sz="1600" dirty="0"/>
                </a:br>
                <a:r>
                  <a:rPr lang="en-GB" sz="1600" dirty="0"/>
                  <a:t>(c) Explain why the difference between these angles does not give you the angle between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28AD1D-D230-4A19-B241-7F63ABF0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005064"/>
                <a:ext cx="831450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6526DA-130D-4139-B167-FE2DEE4CCB59}"/>
                  </a:ext>
                </a:extLst>
              </p:cNvPr>
              <p:cNvSpPr txBox="1"/>
              <p:nvPr/>
            </p:nvSpPr>
            <p:spPr>
              <a:xfrm>
                <a:off x="982233" y="1749131"/>
                <a:ext cx="6624736" cy="18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∴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𝑨𝑩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𝟔𝟗</m:t>
                          </m:r>
                        </m:e>
                      </m:ra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𝑶𝑨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𝟔𝟗</m:t>
                          </m:r>
                        </m:e>
                      </m:ra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𝑶𝑩</m:t>
                              </m:r>
                            </m:e>
                          </m:ac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𝟐𝟔</m:t>
                          </m:r>
                        </m:e>
                      </m:rad>
                    </m:oMath>
                  </m:oMathPara>
                </a14:m>
                <a:br>
                  <a:rPr lang="en-GB" b="1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𝑨𝑩</m:t>
                            </m:r>
                          </m:e>
                        </m:acc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𝑶𝑨</m:t>
                            </m:r>
                          </m:e>
                        </m:acc>
                      </m:e>
                    </m:d>
                  </m:oMath>
                </a14:m>
                <a:r>
                  <a:rPr lang="en-GB" b="1" dirty="0"/>
                  <a:t> (but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𝑶𝑩</m:t>
                            </m:r>
                          </m:e>
                        </m:acc>
                      </m:e>
                    </m:d>
                  </m:oMath>
                </a14:m>
                <a:r>
                  <a:rPr lang="en-GB" b="1" dirty="0"/>
                  <a:t>) therefore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𝑶𝑨𝑩</m:t>
                    </m:r>
                  </m:oMath>
                </a14:m>
                <a:r>
                  <a:rPr lang="en-GB" b="1" dirty="0"/>
                  <a:t> is isosceles.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6526DA-130D-4139-B167-FE2DEE4C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33" y="1749131"/>
                <a:ext cx="6624736" cy="1877052"/>
              </a:xfrm>
              <a:prstGeom prst="rect">
                <a:avLst/>
              </a:prstGeom>
              <a:blipFill>
                <a:blip r:embed="rId4"/>
                <a:stretch>
                  <a:fillRect b="-4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9B4DD-3DBB-4761-9F14-95BB6C3CC6AE}"/>
                  </a:ext>
                </a:extLst>
              </p:cNvPr>
              <p:cNvSpPr txBox="1"/>
              <p:nvPr/>
            </p:nvSpPr>
            <p:spPr>
              <a:xfrm>
                <a:off x="363910" y="4952851"/>
                <a:ext cx="3026990" cy="2212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=35.264°</m:t>
                      </m:r>
                    </m:oMath>
                  </m:oMathPara>
                </a14:m>
                <a:endParaRPr lang="en-GB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ra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=74.499°</m:t>
                      </m:r>
                    </m:oMath>
                  </m:oMathPara>
                </a14:m>
                <a:endParaRPr lang="en-GB" sz="1600" dirty="0"/>
              </a:p>
              <a:p>
                <a:br>
                  <a:rPr lang="en-GB" sz="1600" b="0" dirty="0"/>
                </a:br>
                <a:endParaRPr lang="en-GB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9B4DD-3DBB-4761-9F14-95BB6C3CC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10" y="4952851"/>
                <a:ext cx="3026990" cy="2212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A3C65-5B1C-4287-BEBE-9A969B8FB384}"/>
                  </a:ext>
                </a:extLst>
              </p:cNvPr>
              <p:cNvSpPr txBox="1"/>
              <p:nvPr/>
            </p:nvSpPr>
            <p:spPr>
              <a:xfrm>
                <a:off x="6847367" y="1559952"/>
                <a:ext cx="2138386" cy="173470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We can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sz="1200" dirty="0"/>
                  <a:t> by simply looking at the change from 4 to 3, and so on. The textbook has a longwinded way of writing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GB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GB" sz="1200" i="1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200" dirty="0"/>
                  <a:t>, then finding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𝑂𝐵</m:t>
                        </m:r>
                      </m:e>
                    </m:ac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GB" sz="1200" dirty="0"/>
                  <a:t>. Overkill!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DA3C65-5B1C-4287-BEBE-9A969B8F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67" y="1559952"/>
                <a:ext cx="2138386" cy="1734706"/>
              </a:xfrm>
              <a:prstGeom prst="rect">
                <a:avLst/>
              </a:prstGeom>
              <a:blipFill>
                <a:blip r:embed="rId6"/>
                <a:stretch>
                  <a:fillRect r="-563"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1DF39-B51F-470A-937E-EC4AE8326211}"/>
              </a:ext>
            </a:extLst>
          </p:cNvPr>
          <p:cNvCxnSpPr/>
          <p:nvPr/>
        </p:nvCxnSpPr>
        <p:spPr>
          <a:xfrm flipH="1">
            <a:off x="2434856" y="1749131"/>
            <a:ext cx="4441400" cy="15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F06F7-0B77-437B-A096-E066E73F8E32}"/>
                  </a:ext>
                </a:extLst>
              </p:cNvPr>
              <p:cNvSpPr/>
              <p:nvPr/>
            </p:nvSpPr>
            <p:spPr>
              <a:xfrm>
                <a:off x="3562794" y="4942509"/>
                <a:ext cx="43366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The difference (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74.5 −35.3=39.2°</m:t>
                    </m:r>
                  </m:oMath>
                </a14:m>
                <a:r>
                  <a:rPr lang="en-GB" sz="1400" dirty="0"/>
                  <a:t>) would only be the angle between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dirty="0"/>
                  <a:t> were coplanar, i.e. lied on the same plane.</a:t>
                </a:r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F06F7-0B77-437B-A096-E066E73F8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94" y="4942509"/>
                <a:ext cx="4336606" cy="954107"/>
              </a:xfrm>
              <a:prstGeom prst="rect">
                <a:avLst/>
              </a:prstGeom>
              <a:blipFill>
                <a:blip r:embed="rId7"/>
                <a:stretch>
                  <a:fillRect l="-421" t="-12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4C724F-E48A-4FD5-90AF-209B6535D359}"/>
              </a:ext>
            </a:extLst>
          </p:cNvPr>
          <p:cNvCxnSpPr>
            <a:cxnSpLocks/>
          </p:cNvCxnSpPr>
          <p:nvPr/>
        </p:nvCxnSpPr>
        <p:spPr>
          <a:xfrm flipV="1">
            <a:off x="5170846" y="6544710"/>
            <a:ext cx="996585" cy="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3D454D-4695-4029-8E60-AD7943A96181}"/>
                  </a:ext>
                </a:extLst>
              </p:cNvPr>
              <p:cNvSpPr txBox="1"/>
              <p:nvPr/>
            </p:nvSpPr>
            <p:spPr>
              <a:xfrm>
                <a:off x="6140012" y="638316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3D454D-4695-4029-8E60-AD7943A9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12" y="6383161"/>
                <a:ext cx="288032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692F28-E9B0-44C1-9E42-C5EBEC8813A9}"/>
              </a:ext>
            </a:extLst>
          </p:cNvPr>
          <p:cNvCxnSpPr>
            <a:cxnSpLocks/>
          </p:cNvCxnSpPr>
          <p:nvPr/>
        </p:nvCxnSpPr>
        <p:spPr>
          <a:xfrm flipV="1">
            <a:off x="5151391" y="5544766"/>
            <a:ext cx="704660" cy="1030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CAE0E1-1487-4BC3-8CD6-662904CD99A0}"/>
                  </a:ext>
                </a:extLst>
              </p:cNvPr>
              <p:cNvSpPr txBox="1"/>
              <p:nvPr/>
            </p:nvSpPr>
            <p:spPr>
              <a:xfrm>
                <a:off x="6278858" y="5953867"/>
                <a:ext cx="75032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74.499°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4CAE0E1-1487-4BC3-8CD6-662904CD9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58" y="5953867"/>
                <a:ext cx="750322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F08B776B-69B7-4657-90D7-F7043B6116D4}"/>
              </a:ext>
            </a:extLst>
          </p:cNvPr>
          <p:cNvSpPr/>
          <p:nvPr/>
        </p:nvSpPr>
        <p:spPr>
          <a:xfrm>
            <a:off x="109910" y="5045016"/>
            <a:ext cx="230332" cy="218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B63EF9-CF72-46FB-847B-09FCAB25A00C}"/>
              </a:ext>
            </a:extLst>
          </p:cNvPr>
          <p:cNvSpPr/>
          <p:nvPr/>
        </p:nvSpPr>
        <p:spPr>
          <a:xfrm>
            <a:off x="3357370" y="5020790"/>
            <a:ext cx="230332" cy="218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6802D3-0A6D-4962-B9C6-7E466C9280CE}"/>
              </a:ext>
            </a:extLst>
          </p:cNvPr>
          <p:cNvSpPr/>
          <p:nvPr/>
        </p:nvSpPr>
        <p:spPr>
          <a:xfrm>
            <a:off x="317389" y="1444741"/>
            <a:ext cx="8668363" cy="22606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90E2D3-7D7E-463F-B4D0-85E73B41D2B9}"/>
              </a:ext>
            </a:extLst>
          </p:cNvPr>
          <p:cNvSpPr/>
          <p:nvPr/>
        </p:nvSpPr>
        <p:spPr>
          <a:xfrm>
            <a:off x="336925" y="5045395"/>
            <a:ext cx="2748741" cy="813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8B776B-69B7-4657-90D7-F7043B6116D4}"/>
              </a:ext>
            </a:extLst>
          </p:cNvPr>
          <p:cNvSpPr/>
          <p:nvPr/>
        </p:nvSpPr>
        <p:spPr>
          <a:xfrm>
            <a:off x="118696" y="5855738"/>
            <a:ext cx="230332" cy="218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E2D3-7D7E-463F-B4D0-85E73B41D2B9}"/>
              </a:ext>
            </a:extLst>
          </p:cNvPr>
          <p:cNvSpPr/>
          <p:nvPr/>
        </p:nvSpPr>
        <p:spPr>
          <a:xfrm>
            <a:off x="336925" y="5859376"/>
            <a:ext cx="2882092" cy="7855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Freeform 18"/>
          <p:cNvSpPr/>
          <p:nvPr/>
        </p:nvSpPr>
        <p:spPr>
          <a:xfrm>
            <a:off x="5176838" y="6253163"/>
            <a:ext cx="333375" cy="295275"/>
          </a:xfrm>
          <a:custGeom>
            <a:avLst/>
            <a:gdLst>
              <a:gd name="connsiteX0" fmla="*/ 0 w 333375"/>
              <a:gd name="connsiteY0" fmla="*/ 295275 h 295275"/>
              <a:gd name="connsiteX1" fmla="*/ 333375 w 333375"/>
              <a:gd name="connsiteY1" fmla="*/ 285750 h 295275"/>
              <a:gd name="connsiteX2" fmla="*/ 328612 w 333375"/>
              <a:gd name="connsiteY2" fmla="*/ 180975 h 295275"/>
              <a:gd name="connsiteX3" fmla="*/ 309562 w 333375"/>
              <a:gd name="connsiteY3" fmla="*/ 128587 h 295275"/>
              <a:gd name="connsiteX4" fmla="*/ 280987 w 333375"/>
              <a:gd name="connsiteY4" fmla="*/ 76200 h 295275"/>
              <a:gd name="connsiteX5" fmla="*/ 252412 w 333375"/>
              <a:gd name="connsiteY5" fmla="*/ 42862 h 295275"/>
              <a:gd name="connsiteX6" fmla="*/ 200025 w 333375"/>
              <a:gd name="connsiteY6" fmla="*/ 0 h 295275"/>
              <a:gd name="connsiteX7" fmla="*/ 195262 w 333375"/>
              <a:gd name="connsiteY7" fmla="*/ 0 h 295275"/>
              <a:gd name="connsiteX8" fmla="*/ 0 w 333375"/>
              <a:gd name="connsiteY8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375" h="295275">
                <a:moveTo>
                  <a:pt x="0" y="295275"/>
                </a:moveTo>
                <a:lnTo>
                  <a:pt x="333375" y="285750"/>
                </a:lnTo>
                <a:lnTo>
                  <a:pt x="328612" y="180975"/>
                </a:lnTo>
                <a:lnTo>
                  <a:pt x="309562" y="128587"/>
                </a:lnTo>
                <a:lnTo>
                  <a:pt x="280987" y="76200"/>
                </a:lnTo>
                <a:lnTo>
                  <a:pt x="252412" y="42862"/>
                </a:lnTo>
                <a:lnTo>
                  <a:pt x="200025" y="0"/>
                </a:lnTo>
                <a:lnTo>
                  <a:pt x="195262" y="0"/>
                </a:lnTo>
                <a:lnTo>
                  <a:pt x="0" y="295275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C3F61-97B6-42A5-878C-F55521A53919}"/>
              </a:ext>
            </a:extLst>
          </p:cNvPr>
          <p:cNvCxnSpPr>
            <a:cxnSpLocks/>
          </p:cNvCxnSpPr>
          <p:nvPr/>
        </p:nvCxnSpPr>
        <p:spPr>
          <a:xfrm flipV="1">
            <a:off x="5167106" y="6024563"/>
            <a:ext cx="1205119" cy="521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707689A-2927-4734-8B7D-0A47D96B6D42}"/>
              </a:ext>
            </a:extLst>
          </p:cNvPr>
          <p:cNvSpPr/>
          <p:nvPr/>
        </p:nvSpPr>
        <p:spPr>
          <a:xfrm>
            <a:off x="3578755" y="5035378"/>
            <a:ext cx="5406997" cy="1722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478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32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12.2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 dirty="0"/>
              <a:t>Pages 106-107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EED95C0-3BAA-D4AC-3FAC-15B0AE97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28" y="764704"/>
            <a:ext cx="5638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1CFE5E8-AA65-8FED-B8FF-BECC09DC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65" y="764704"/>
            <a:ext cx="54197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61764</TotalTime>
  <Words>812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P2 Chapter 11: 3D Vectors  Gibbs Notation in 3D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2024-09-24T15:29:30Z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