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702" r:id="rId5"/>
    <p:sldId id="533" r:id="rId6"/>
    <p:sldId id="712" r:id="rId7"/>
    <p:sldId id="703" r:id="rId8"/>
    <p:sldId id="704" r:id="rId9"/>
    <p:sldId id="70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7: </a:t>
            </a:r>
            <a:r>
              <a:rPr lang="en-GB" dirty="0">
                <a:solidFill>
                  <a:schemeClr val="accent5"/>
                </a:solidFill>
              </a:rPr>
              <a:t>Hypothesis Testing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0B79715-B4E7-2263-EF1E-7BA2B8A7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680"/>
            <a:ext cx="9144000" cy="35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B1DBFDA-D4BA-3117-3629-C5AF6395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40" y="836712"/>
            <a:ext cx="74199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4F5813E-AEC3-3818-4F3F-28294344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24" y="615867"/>
            <a:ext cx="7017568" cy="621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C01EA4F-F41F-32E8-29A5-4F1909647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28" y="620688"/>
            <a:ext cx="78486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B08A764-C013-E811-DA91-6313CB914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778"/>
            <a:ext cx="9144000" cy="53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4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29541</TotalTime>
  <Words>20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Stats1 Chapter 7: Hypothesis Testing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914</cp:revision>
  <dcterms:created xsi:type="dcterms:W3CDTF">2013-02-28T07:36:55Z</dcterms:created>
  <dcterms:modified xsi:type="dcterms:W3CDTF">2024-05-24T15:31:21Z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