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499" r:id="rId6"/>
    <p:sldId id="485" r:id="rId7"/>
    <p:sldId id="484" r:id="rId8"/>
    <p:sldId id="498" r:id="rId9"/>
    <p:sldId id="486" r:id="rId10"/>
    <p:sldId id="543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78" d="100"/>
          <a:sy n="78" d="100"/>
        </p:scale>
        <p:origin x="892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733B44F-AD39-4577-A6C7-F32FFB37D3C5}"/>
    <pc:docChg chg="custSel addSld delSld modSld sldOrd">
      <pc:chgData name="Dieter Beaven" userId="9bbdb69f-69d0-4759-aa9b-5c090a2da237" providerId="ADAL" clId="{D733B44F-AD39-4577-A6C7-F32FFB37D3C5}" dt="2025-04-28T14:58:25.467" v="94" actId="6549"/>
      <pc:docMkLst>
        <pc:docMk/>
      </pc:docMkLst>
      <pc:sldChg chg="add">
        <pc:chgData name="Dieter Beaven" userId="9bbdb69f-69d0-4759-aa9b-5c090a2da237" providerId="ADAL" clId="{D733B44F-AD39-4577-A6C7-F32FFB37D3C5}" dt="2025-04-28T14:51:56.269" v="36"/>
        <pc:sldMkLst>
          <pc:docMk/>
          <pc:sldMk cId="3617830027" sldId="484"/>
        </pc:sldMkLst>
      </pc:sldChg>
      <pc:sldChg chg="delSp modSp add mod ord delAnim">
        <pc:chgData name="Dieter Beaven" userId="9bbdb69f-69d0-4759-aa9b-5c090a2da237" providerId="ADAL" clId="{D733B44F-AD39-4577-A6C7-F32FFB37D3C5}" dt="2025-04-28T14:58:25.467" v="94" actId="6549"/>
        <pc:sldMkLst>
          <pc:docMk/>
          <pc:sldMk cId="1675231928" sldId="485"/>
        </pc:sldMkLst>
        <pc:spChg chg="mod">
          <ac:chgData name="Dieter Beaven" userId="9bbdb69f-69d0-4759-aa9b-5c090a2da237" providerId="ADAL" clId="{D733B44F-AD39-4577-A6C7-F32FFB37D3C5}" dt="2025-04-28T14:58:18.725" v="92" actId="6549"/>
          <ac:spMkLst>
            <pc:docMk/>
            <pc:sldMk cId="1675231928" sldId="485"/>
            <ac:spMk id="5" creationId="{00000000-0000-0000-0000-000000000000}"/>
          </ac:spMkLst>
        </pc:spChg>
        <pc:spChg chg="mod">
          <ac:chgData name="Dieter Beaven" userId="9bbdb69f-69d0-4759-aa9b-5c090a2da237" providerId="ADAL" clId="{D733B44F-AD39-4577-A6C7-F32FFB37D3C5}" dt="2025-04-28T14:58:25.467" v="94" actId="6549"/>
          <ac:spMkLst>
            <pc:docMk/>
            <pc:sldMk cId="1675231928" sldId="485"/>
            <ac:spMk id="6" creationId="{00000000-0000-0000-0000-000000000000}"/>
          </ac:spMkLst>
        </pc:spChg>
      </pc:sldChg>
      <pc:sldChg chg="modSp add mod">
        <pc:chgData name="Dieter Beaven" userId="9bbdb69f-69d0-4759-aa9b-5c090a2da237" providerId="ADAL" clId="{D733B44F-AD39-4577-A6C7-F32FFB37D3C5}" dt="2025-04-28T14:53:39.585" v="65" actId="1036"/>
        <pc:sldMkLst>
          <pc:docMk/>
          <pc:sldMk cId="1415099988" sldId="486"/>
        </pc:sldMkLst>
        <pc:spChg chg="mod">
          <ac:chgData name="Dieter Beaven" userId="9bbdb69f-69d0-4759-aa9b-5c090a2da237" providerId="ADAL" clId="{D733B44F-AD39-4577-A6C7-F32FFB37D3C5}" dt="2025-04-28T14:53:23.331" v="64" actId="6549"/>
          <ac:spMkLst>
            <pc:docMk/>
            <pc:sldMk cId="1415099988" sldId="486"/>
            <ac:spMk id="3" creationId="{00000000-0000-0000-0000-000000000000}"/>
          </ac:spMkLst>
        </pc:spChg>
        <pc:spChg chg="mod">
          <ac:chgData name="Dieter Beaven" userId="9bbdb69f-69d0-4759-aa9b-5c090a2da237" providerId="ADAL" clId="{D733B44F-AD39-4577-A6C7-F32FFB37D3C5}" dt="2025-04-28T14:53:39.585" v="65" actId="1036"/>
          <ac:spMkLst>
            <pc:docMk/>
            <pc:sldMk cId="1415099988" sldId="486"/>
            <ac:spMk id="5" creationId="{00000000-0000-0000-0000-000000000000}"/>
          </ac:spMkLst>
        </pc:spChg>
        <pc:cxnChg chg="mod">
          <ac:chgData name="Dieter Beaven" userId="9bbdb69f-69d0-4759-aa9b-5c090a2da237" providerId="ADAL" clId="{D733B44F-AD39-4577-A6C7-F32FFB37D3C5}" dt="2025-04-28T14:53:39.585" v="65" actId="1036"/>
          <ac:cxnSpMkLst>
            <pc:docMk/>
            <pc:sldMk cId="1415099988" sldId="486"/>
            <ac:cxnSpMk id="6" creationId="{00000000-0000-0000-0000-000000000000}"/>
          </ac:cxnSpMkLst>
        </pc:cxnChg>
      </pc:sldChg>
      <pc:sldChg chg="add">
        <pc:chgData name="Dieter Beaven" userId="9bbdb69f-69d0-4759-aa9b-5c090a2da237" providerId="ADAL" clId="{D733B44F-AD39-4577-A6C7-F32FFB37D3C5}" dt="2025-04-28T14:51:56.269" v="36"/>
        <pc:sldMkLst>
          <pc:docMk/>
          <pc:sldMk cId="4077294701" sldId="498"/>
        </pc:sldMkLst>
      </pc:sldChg>
      <pc:sldChg chg="delSp modSp add mod ord delAnim">
        <pc:chgData name="Dieter Beaven" userId="9bbdb69f-69d0-4759-aa9b-5c090a2da237" providerId="ADAL" clId="{D733B44F-AD39-4577-A6C7-F32FFB37D3C5}" dt="2025-04-28T14:57:46.014" v="84" actId="478"/>
        <pc:sldMkLst>
          <pc:docMk/>
          <pc:sldMk cId="4176743121" sldId="499"/>
        </pc:sldMkLst>
        <pc:spChg chg="mod">
          <ac:chgData name="Dieter Beaven" userId="9bbdb69f-69d0-4759-aa9b-5c090a2da237" providerId="ADAL" clId="{D733B44F-AD39-4577-A6C7-F32FFB37D3C5}" dt="2025-04-28T14:52:24.753" v="41" actId="20577"/>
          <ac:spMkLst>
            <pc:docMk/>
            <pc:sldMk cId="4176743121" sldId="499"/>
            <ac:spMk id="3" creationId="{00000000-0000-0000-0000-000000000000}"/>
          </ac:spMkLst>
        </pc:spChg>
        <pc:spChg chg="mod">
          <ac:chgData name="Dieter Beaven" userId="9bbdb69f-69d0-4759-aa9b-5c090a2da237" providerId="ADAL" clId="{D733B44F-AD39-4577-A6C7-F32FFB37D3C5}" dt="2025-04-28T14:57:40.781" v="82" actId="6549"/>
          <ac:spMkLst>
            <pc:docMk/>
            <pc:sldMk cId="4176743121" sldId="499"/>
            <ac:spMk id="8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8T14:50:19.595" v="3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8T14:50:19.595" v="3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del mod">
        <pc:chgData name="Dieter Beaven" userId="9bbdb69f-69d0-4759-aa9b-5c090a2da237" providerId="ADAL" clId="{D733B44F-AD39-4577-A6C7-F32FFB37D3C5}" dt="2025-04-28T14:53:43.481" v="66" actId="4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02AD542-9824-4C4E-A9FC-36FCEB96DC55}"/>
    <pc:docChg chg="custSel modSld">
      <pc:chgData name="Dieter Beaven" userId="9bbdb69f-69d0-4759-aa9b-5c090a2da237" providerId="ADAL" clId="{302AD542-9824-4C4E-A9FC-36FCEB96DC55}" dt="2025-06-24T14:35:32.309" v="0" actId="478"/>
      <pc:docMkLst>
        <pc:docMk/>
      </pc:docMkLst>
      <pc:sldChg chg="delSp mod delAnim">
        <pc:chgData name="Dieter Beaven" userId="9bbdb69f-69d0-4759-aa9b-5c090a2da237" providerId="ADAL" clId="{302AD542-9824-4C4E-A9FC-36FCEB96DC55}" dt="2025-06-24T14:35:32.309" v="0" actId="478"/>
        <pc:sldMkLst>
          <pc:docMk/>
          <pc:sldMk cId="4077294701" sldId="498"/>
        </pc:sldMkLst>
        <pc:spChg chg="del">
          <ac:chgData name="Dieter Beaven" userId="9bbdb69f-69d0-4759-aa9b-5c090a2da237" providerId="ADAL" clId="{302AD542-9824-4C4E-A9FC-36FCEB96DC55}" dt="2025-06-24T14:35:32.309" v="0" actId="478"/>
          <ac:spMkLst>
            <pc:docMk/>
            <pc:sldMk cId="4077294701" sldId="498"/>
            <ac:spMk id="4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B2BE3C3E-E42D-433F-87AA-0E9D83EF5B49}"/>
    <pc:docChg chg="delSld modSld">
      <pc:chgData name="Dieter Beaven" userId="9bbdb69f-69d0-4759-aa9b-5c090a2da237" providerId="ADAL" clId="{B2BE3C3E-E42D-433F-87AA-0E9D83EF5B49}" dt="2025-06-04T11:17:21.971" v="11" actId="47"/>
      <pc:docMkLst>
        <pc:docMk/>
      </pc:docMkLst>
      <pc:sldChg chg="addSp modSp mod">
        <pc:chgData name="Dieter Beaven" userId="9bbdb69f-69d0-4759-aa9b-5c090a2da237" providerId="ADAL" clId="{B2BE3C3E-E42D-433F-87AA-0E9D83EF5B49}" dt="2025-06-03T15:41:26.848" v="6" actId="1035"/>
        <pc:sldMkLst>
          <pc:docMk/>
          <pc:sldMk cId="3896053727" sldId="543"/>
        </pc:sldMkLst>
        <pc:picChg chg="add mod">
          <ac:chgData name="Dieter Beaven" userId="9bbdb69f-69d0-4759-aa9b-5c090a2da237" providerId="ADAL" clId="{B2BE3C3E-E42D-433F-87AA-0E9D83EF5B49}" dt="2025-06-03T15:41:26.848" v="6" actId="1035"/>
          <ac:picMkLst>
            <pc:docMk/>
            <pc:sldMk cId="3896053727" sldId="543"/>
            <ac:picMk id="6" creationId="{EABF2A9D-1206-AC45-C710-E3DA6AFEE763}"/>
          </ac:picMkLst>
        </pc:picChg>
      </pc:sldChg>
      <pc:sldChg chg="addSp modSp mod">
        <pc:chgData name="Dieter Beaven" userId="9bbdb69f-69d0-4759-aa9b-5c090a2da237" providerId="ADAL" clId="{B2BE3C3E-E42D-433F-87AA-0E9D83EF5B49}" dt="2025-06-04T11:17:20.689" v="10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B2BE3C3E-E42D-433F-87AA-0E9D83EF5B49}" dt="2025-06-04T11:17:20.689" v="10" actId="1076"/>
          <ac:picMkLst>
            <pc:docMk/>
            <pc:sldMk cId="3458699803" sldId="545"/>
            <ac:picMk id="6" creationId="{9AFC014E-BC5D-0898-AEAC-783F239F4787}"/>
          </ac:picMkLst>
        </pc:picChg>
      </pc:sldChg>
      <pc:sldChg chg="del">
        <pc:chgData name="Dieter Beaven" userId="9bbdb69f-69d0-4759-aa9b-5c090a2da237" providerId="ADAL" clId="{B2BE3C3E-E42D-433F-87AA-0E9D83EF5B49}" dt="2025-06-03T15:41:37.275" v="7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B2BE3C3E-E42D-433F-87AA-0E9D83EF5B49}" dt="2025-06-03T15:41:38.025" v="8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B2BE3C3E-E42D-433F-87AA-0E9D83EF5B49}" dt="2025-06-04T11:17:21.971" v="11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9.png"/><Relationship Id="rId17" Type="http://schemas.openxmlformats.org/officeDocument/2006/relationships/image" Target="../media/image118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16.png"/><Relationship Id="rId19" Type="http://schemas.openxmlformats.org/officeDocument/2006/relationships/image" Target="../media/image12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Linear Simultaneous Equations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Simultaneous Equations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0995" y="1410522"/>
                <a:ext cx="3425665" cy="123110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the simultaneous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5" y="1410522"/>
                <a:ext cx="3425665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5911" y="2977930"/>
                <a:ext cx="36699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We can either use substitution (i.e. making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the subject of one equation, and substituting it into the other) or elimination, but the latter is easier for linear equations.</a:t>
                </a:r>
              </a:p>
              <a:p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Adding the two equations to ‘eliminate’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→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Substituting into first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1" y="2977930"/>
                <a:ext cx="3669976" cy="3539430"/>
              </a:xfrm>
              <a:prstGeom prst="rect">
                <a:avLst/>
              </a:prstGeom>
              <a:blipFill>
                <a:blip r:embed="rId7"/>
                <a:stretch>
                  <a:fillRect l="-1495" t="-517" b="-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0571" y="1410522"/>
                <a:ext cx="3425665" cy="123110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the simultaneous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71" y="1410522"/>
                <a:ext cx="3425665" cy="1231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571428" y="1410522"/>
            <a:ext cx="0" cy="510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5370" y="4509120"/>
            <a:ext cx="3216916" cy="2008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422" y="67761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Recap!</a:t>
            </a:r>
          </a:p>
        </p:txBody>
      </p:sp>
    </p:spTree>
    <p:extLst>
      <p:ext uri="{BB962C8B-B14F-4D97-AF65-F5344CB8AC3E}">
        <p14:creationId xmlns:p14="http://schemas.microsoft.com/office/powerpoint/2010/main" val="41767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0155" y="963697"/>
                <a:ext cx="7210131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the simultaneous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+9=21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55" y="963697"/>
                <a:ext cx="7210131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9276" y="2515846"/>
                <a:ext cx="3815852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br>
                  <a:rPr lang="en-GB" sz="2400" b="0" i="1" dirty="0">
                    <a:latin typeface="Cambria Math" panose="02040503050406030204" pitchFamily="18" charset="0"/>
                  </a:rPr>
                </a:br>
                <a:endParaRPr lang="en-GB" sz="24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76" y="2515846"/>
                <a:ext cx="3815852" cy="46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23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sets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55576" y="117548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solution(s) to an equation may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9952" y="1639147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+1=5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639147"/>
                <a:ext cx="24482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763688" y="1731480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 single value: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7" y="2318249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Multiple values: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99992" y="2287471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287471"/>
                <a:ext cx="24482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763687" y="2905018"/>
            <a:ext cx="2218765" cy="70788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An infinitely large set of values: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81854" y="3052316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54" y="3052316"/>
                <a:ext cx="2448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763687" y="3799563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No (real) values!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81854" y="3743454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54" y="3743454"/>
                <a:ext cx="244827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0550" y="4878721"/>
                <a:ext cx="7762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point is that you shouldn’t think of the solution to an equation/inequality as an ‘answer’, but a </a:t>
                </a:r>
                <a:r>
                  <a:rPr lang="en-GB" b="1" u="sng" dirty="0"/>
                  <a:t>set</a:t>
                </a:r>
                <a:r>
                  <a:rPr lang="en-GB" dirty="0"/>
                  <a:t> of values, which might just be a set of 1 value (known as a singleton set), a set of no values (i.e. the empty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/>
                  <a:t>), or an infinite set (in the last example above, this was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" y="4878721"/>
                <a:ext cx="7762292" cy="1200329"/>
              </a:xfrm>
              <a:prstGeom prst="rect">
                <a:avLst/>
              </a:prstGeom>
              <a:blipFill>
                <a:blip r:embed="rId10"/>
                <a:stretch>
                  <a:fillRect l="-628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763686" y="4326459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Every value!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1854" y="4266784"/>
                <a:ext cx="272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54" y="4266784"/>
                <a:ext cx="27264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362717" y="6164382"/>
            <a:ext cx="627455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The solutions to an equation are known as the </a:t>
            </a:r>
            <a:r>
              <a:rPr lang="en-GB" b="1" dirty="0"/>
              <a:t>solution set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8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/>
      <p:bldP spid="38" grpId="0" animBg="1"/>
      <p:bldP spid="39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sets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699099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simultaneous equations, the same is true, except each ‘solution’ in the solution set is an assignment to </a:t>
            </a:r>
            <a:r>
              <a:rPr lang="en-GB" b="1" dirty="0"/>
              <a:t>multiple</a:t>
            </a:r>
            <a:r>
              <a:rPr lang="en-GB" dirty="0"/>
              <a:t> variables.</a:t>
            </a:r>
          </a:p>
          <a:p>
            <a:r>
              <a:rPr lang="en-GB" dirty="0"/>
              <a:t>All equations have to be satisfied </a:t>
            </a:r>
            <a:r>
              <a:rPr lang="en-GB" b="1" dirty="0"/>
              <a:t>at the same time, i.e. ‘simultaneously’</a:t>
            </a:r>
            <a:r>
              <a:rPr lang="en-GB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436" y="2444081"/>
            <a:ext cx="221876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A single solution: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548" y="2405982"/>
                <a:ext cx="18614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48" y="2405982"/>
                <a:ext cx="1861446" cy="830997"/>
              </a:xfrm>
              <a:prstGeom prst="rect">
                <a:avLst/>
              </a:prstGeom>
              <a:blipFill>
                <a:blip r:embed="rId14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14900" y="2319852"/>
                <a:ext cx="324170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Solution 1: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GB" sz="1600" b="1" dirty="0"/>
                  <a:t> </a:t>
                </a:r>
              </a:p>
              <a:p>
                <a:r>
                  <a:rPr lang="en-GB" sz="1400" dirty="0"/>
                  <a:t>To be precise here, the solution set is of size 1, but this solution is an assignment to multiple variables, i.e. a pair of values.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00" y="2319852"/>
                <a:ext cx="3241700" cy="984885"/>
              </a:xfrm>
              <a:prstGeom prst="rect">
                <a:avLst/>
              </a:prstGeom>
              <a:blipFill>
                <a:blip r:embed="rId15"/>
                <a:stretch>
                  <a:fillRect l="-940" t="-1863" b="-5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259" y="3697242"/>
            <a:ext cx="221876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Two solutions: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60598" y="3528234"/>
                <a:ext cx="20641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98" y="3528234"/>
                <a:ext cx="2064169" cy="830997"/>
              </a:xfrm>
              <a:prstGeom prst="rect">
                <a:avLst/>
              </a:prstGeom>
              <a:blipFill>
                <a:blip r:embed="rId16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92498" y="3452034"/>
                <a:ext cx="2808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Solution 1: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Solution 2: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GB" sz="1600" b="1" dirty="0"/>
              </a:p>
              <a:p>
                <a:r>
                  <a:rPr lang="en-GB" sz="1400" dirty="0"/>
                  <a:t>This time we have two solutions, each an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pair.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498" y="3452034"/>
                <a:ext cx="2808312" cy="1015663"/>
              </a:xfrm>
              <a:prstGeom prst="rect">
                <a:avLst/>
              </a:prstGeom>
              <a:blipFill>
                <a:blip r:embed="rId17"/>
                <a:stretch>
                  <a:fillRect l="-1085" t="-1796" b="-5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0559" y="4913058"/>
            <a:ext cx="221876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No solutions: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77479" y="4715886"/>
                <a:ext cx="18962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79" y="4715886"/>
                <a:ext cx="1896272" cy="830997"/>
              </a:xfrm>
              <a:prstGeom prst="rect">
                <a:avLst/>
              </a:prstGeom>
              <a:blipFill>
                <a:blip r:embed="rId18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7858" y="5816097"/>
            <a:ext cx="221876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Infinitely large set of solutions: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64235" y="5729141"/>
                <a:ext cx="1908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35" y="5729141"/>
                <a:ext cx="1908484" cy="830997"/>
              </a:xfrm>
              <a:prstGeom prst="rect">
                <a:avLst/>
              </a:prstGeom>
              <a:blipFill>
                <a:blip r:embed="rId19"/>
                <a:stretch>
                  <a:fillRect l="-637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67887" y="5686759"/>
                <a:ext cx="28083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Solution 1: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Solution 2: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Solution 3: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Solution 4: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…    </a:t>
                </a:r>
                <a:r>
                  <a:rPr lang="en-GB" sz="1400" dirty="0"/>
                  <a:t>Infinite possibilities!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87" y="5686759"/>
                <a:ext cx="2808312" cy="1169551"/>
              </a:xfrm>
              <a:prstGeom prst="rect">
                <a:avLst/>
              </a:prstGeom>
              <a:blipFill>
                <a:blip r:embed="rId20"/>
                <a:stretch>
                  <a:fillRect l="-651" t="-1042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171" y="4725436"/>
                <a:ext cx="23210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solution set is empty, 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1400" dirty="0"/>
                  <a:t>, as both equation can’t be satisfied at the same time.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71" y="4725436"/>
                <a:ext cx="2321030" cy="738664"/>
              </a:xfrm>
              <a:prstGeom prst="rect">
                <a:avLst/>
              </a:prstGeom>
              <a:blipFill>
                <a:blip r:embed="rId22"/>
                <a:stretch>
                  <a:fillRect l="-787" t="-1653" r="-787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2261" y="18370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Scenario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08236" y="2244484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18205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0226" y="1804269"/>
            <a:ext cx="157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 Set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06778" y="1800021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14301" y="1800022"/>
            <a:ext cx="0" cy="4707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3352121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261" y="4581997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2261" y="5635783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48268" y="1800021"/>
            <a:ext cx="0" cy="4707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20627" y="2260139"/>
            <a:ext cx="2227641" cy="1087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54593" y="2260139"/>
            <a:ext cx="3744276" cy="1087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18168" y="3345901"/>
            <a:ext cx="2227641" cy="1230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49674" y="3345901"/>
            <a:ext cx="3736935" cy="1231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18168" y="4574169"/>
            <a:ext cx="2227641" cy="1049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4645" y="4587941"/>
            <a:ext cx="3736935" cy="1050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0653" y="5629529"/>
            <a:ext cx="2227641" cy="120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49674" y="5631190"/>
            <a:ext cx="3736935" cy="1209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72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1168" y="1803677"/>
                <a:ext cx="5611688" cy="224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[STEP 2010 Q1] </a:t>
                </a:r>
                <a:r>
                  <a:rPr lang="en-GB" dirty="0"/>
                  <a:t>Given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a) Find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b) Solve the simultaneous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=9,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br>
                  <a:rPr lang="en-GB" dirty="0"/>
                </a:br>
                <a:r>
                  <a:rPr lang="en-GB" sz="1400" dirty="0"/>
                  <a:t>(Hint: Can we use the same method in (a) to rewrite the second equation?)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68" y="1803677"/>
                <a:ext cx="5611688" cy="2245936"/>
              </a:xfrm>
              <a:prstGeom prst="rect">
                <a:avLst/>
              </a:prstGeom>
              <a:blipFill>
                <a:blip r:embed="rId11"/>
                <a:stretch>
                  <a:fillRect l="-869" t="-1630" b="-19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8681" y="2138148"/>
                <a:ext cx="2935199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2012 1G] </a:t>
                </a:r>
                <a:r>
                  <a:rPr lang="en-GB" dirty="0"/>
                  <a:t>There are </a:t>
                </a:r>
                <a:r>
                  <a:rPr lang="en-GB" i="1" dirty="0"/>
                  <a:t>positive</a:t>
                </a:r>
                <a:r>
                  <a:rPr lang="en-GB" dirty="0"/>
                  <a:t> real numbers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which solve the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=4,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for:</a:t>
                </a:r>
              </a:p>
              <a:p>
                <a:r>
                  <a:rPr lang="en-GB" dirty="0"/>
                  <a:t>A) All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;</a:t>
                </a:r>
              </a:p>
              <a:p>
                <a:r>
                  <a:rPr lang="en-GB" dirty="0"/>
                  <a:t>B) No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;</a:t>
                </a:r>
              </a:p>
              <a:p>
                <a:r>
                  <a:rPr lang="en-GB" dirty="0"/>
                  <a:t>C)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 only;</a:t>
                </a:r>
              </a:p>
              <a:p>
                <a:r>
                  <a:rPr lang="en-GB" dirty="0"/>
                  <a:t>D) Only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&gt;−2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sz="1600" b="1" dirty="0"/>
                  <a:t>If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1600" b="1" dirty="0"/>
                  <a:t> then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1600" b="1" dirty="0"/>
                  <a:t> which are equivalent. This would give an infinite solution set, thus the answer is C.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81" y="2138148"/>
                <a:ext cx="2935199" cy="4370427"/>
              </a:xfrm>
              <a:prstGeom prst="rect">
                <a:avLst/>
              </a:prstGeom>
              <a:blipFill>
                <a:blip r:embed="rId12"/>
                <a:stretch>
                  <a:fillRect l="-1660" t="-837" r="-2075" b="-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69269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0883" y="2223772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4468" y="1890635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72341" y="4076351"/>
                <a:ext cx="5485685" cy="2843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a) Expanding RHS: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𝒃𝒄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Comparing coefficients: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GB" sz="1600" b="1" dirty="0"/>
              </a:p>
              <a:p>
                <a:endParaRPr lang="en-GB" sz="1600" b="1" dirty="0"/>
              </a:p>
              <a:p>
                <a:r>
                  <a:rPr lang="en-GB" sz="1600" b="1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br>
                  <a:rPr lang="en-GB" sz="1600" b="1" dirty="0"/>
                </a:br>
                <a:r>
                  <a:rPr lang="en-GB" sz="1600" b="1" dirty="0"/>
                  <a:t>Using method in (a):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Subtracting yields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We have to consider each of 4 possibilities.</a:t>
                </a:r>
              </a:p>
              <a:p>
                <a:r>
                  <a:rPr lang="en-GB" sz="1600" b="1" dirty="0"/>
                  <a:t>Final solution set: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 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341" y="4076351"/>
                <a:ext cx="5485685" cy="2843664"/>
              </a:xfrm>
              <a:prstGeom prst="rect">
                <a:avLst/>
              </a:prstGeom>
              <a:blipFill>
                <a:blip r:embed="rId13"/>
                <a:stretch>
                  <a:fillRect l="-667" t="-644" b="-19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41834" y="5104308"/>
            <a:ext cx="3016262" cy="13629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04877" y="4078926"/>
            <a:ext cx="5239370" cy="1124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62" y="18003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04877" y="5312024"/>
            <a:ext cx="5239370" cy="15459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</p:spTree>
    <p:extLst>
      <p:ext uri="{BB962C8B-B14F-4D97-AF65-F5344CB8AC3E}">
        <p14:creationId xmlns:p14="http://schemas.microsoft.com/office/powerpoint/2010/main" val="1415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ABF2A9D-1206-AC45-C710-E3DA6AFE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99" y="620688"/>
            <a:ext cx="8050401" cy="62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AFC014E-BC5D-0898-AEAC-783F239F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52292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61754</TotalTime>
  <Words>921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P1 Chapter 3: Inequalities  Linear Simultaneous Equations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2025-06-24T14:35:44Z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