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547" r:id="rId5"/>
    <p:sldId id="558" r:id="rId6"/>
    <p:sldId id="588" r:id="rId7"/>
    <p:sldId id="566" r:id="rId8"/>
    <p:sldId id="565" r:id="rId9"/>
    <p:sldId id="569" r:id="rId10"/>
    <p:sldId id="568" r:id="rId11"/>
    <p:sldId id="549" r:id="rId12"/>
    <p:sldId id="543" r:id="rId13"/>
    <p:sldId id="550" r:id="rId14"/>
    <p:sldId id="545" r:id="rId15"/>
    <p:sldId id="589" r:id="rId16"/>
    <p:sldId id="590" r:id="rId17"/>
    <p:sldId id="55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4F131-0218-4769-9FD0-58398188A51D}" v="5" dt="2025-06-25T08:15:35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5FCEEED0-63CE-443B-B22A-AE997D0BE391}"/>
    <pc:docChg chg="undo custSel addSld delSld modSld">
      <pc:chgData name="Dieter Beaven" userId="9bbdb69f-69d0-4759-aa9b-5c090a2da237" providerId="ADAL" clId="{5FCEEED0-63CE-443B-B22A-AE997D0BE391}" dt="2025-05-01T09:54:01.242" v="74"/>
      <pc:docMkLst>
        <pc:docMk/>
      </pc:docMkLst>
      <pc:sldChg chg="modSp mod">
        <pc:chgData name="Dieter Beaven" userId="9bbdb69f-69d0-4759-aa9b-5c090a2da237" providerId="ADAL" clId="{5FCEEED0-63CE-443B-B22A-AE997D0BE391}" dt="2025-05-01T09:53:00.167" v="7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FCEEED0-63CE-443B-B22A-AE997D0BE391}" dt="2025-05-01T09:53:00.167" v="7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FCEEED0-63CE-443B-B22A-AE997D0BE391}" dt="2025-05-01T09:42:37.381" v="1" actId="6549"/>
        <pc:sldMkLst>
          <pc:docMk/>
          <pc:sldMk cId="3055658135" sldId="549"/>
        </pc:sldMkLst>
        <pc:spChg chg="mod">
          <ac:chgData name="Dieter Beaven" userId="9bbdb69f-69d0-4759-aa9b-5c090a2da237" providerId="ADAL" clId="{5FCEEED0-63CE-443B-B22A-AE997D0BE391}" dt="2025-05-01T09:42:37.381" v="1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5FCEEED0-63CE-443B-B22A-AE997D0BE391}" dt="2025-05-01T09:49:25.958" v="34" actId="47"/>
        <pc:sldMkLst>
          <pc:docMk/>
          <pc:sldMk cId="3241217904" sldId="557"/>
        </pc:sldMkLst>
      </pc:sldChg>
      <pc:sldChg chg="add">
        <pc:chgData name="Dieter Beaven" userId="9bbdb69f-69d0-4759-aa9b-5c090a2da237" providerId="ADAL" clId="{5FCEEED0-63CE-443B-B22A-AE997D0BE391}" dt="2025-05-01T09:47:50.897" v="33"/>
        <pc:sldMkLst>
          <pc:docMk/>
          <pc:sldMk cId="3600393848" sldId="558"/>
        </pc:sldMkLst>
      </pc:sldChg>
      <pc:sldChg chg="del">
        <pc:chgData name="Dieter Beaven" userId="9bbdb69f-69d0-4759-aa9b-5c090a2da237" providerId="ADAL" clId="{5FCEEED0-63CE-443B-B22A-AE997D0BE391}" dt="2025-05-01T09:49:26.536" v="35" actId="47"/>
        <pc:sldMkLst>
          <pc:docMk/>
          <pc:sldMk cId="2480478063" sldId="562"/>
        </pc:sldMkLst>
      </pc:sldChg>
      <pc:sldChg chg="del">
        <pc:chgData name="Dieter Beaven" userId="9bbdb69f-69d0-4759-aa9b-5c090a2da237" providerId="ADAL" clId="{5FCEEED0-63CE-443B-B22A-AE997D0BE391}" dt="2025-05-01T09:49:27.270" v="36" actId="47"/>
        <pc:sldMkLst>
          <pc:docMk/>
          <pc:sldMk cId="3631197053" sldId="563"/>
        </pc:sldMkLst>
      </pc:sldChg>
      <pc:sldChg chg="del">
        <pc:chgData name="Dieter Beaven" userId="9bbdb69f-69d0-4759-aa9b-5c090a2da237" providerId="ADAL" clId="{5FCEEED0-63CE-443B-B22A-AE997D0BE391}" dt="2025-05-01T09:50:49.848" v="45" actId="47"/>
        <pc:sldMkLst>
          <pc:docMk/>
          <pc:sldMk cId="2985309914" sldId="564"/>
        </pc:sldMkLst>
      </pc:sldChg>
      <pc:sldChg chg="add">
        <pc:chgData name="Dieter Beaven" userId="9bbdb69f-69d0-4759-aa9b-5c090a2da237" providerId="ADAL" clId="{5FCEEED0-63CE-443B-B22A-AE997D0BE391}" dt="2025-05-01T09:47:50.897" v="33"/>
        <pc:sldMkLst>
          <pc:docMk/>
          <pc:sldMk cId="3617768286" sldId="565"/>
        </pc:sldMkLst>
      </pc:sldChg>
      <pc:sldChg chg="add">
        <pc:chgData name="Dieter Beaven" userId="9bbdb69f-69d0-4759-aa9b-5c090a2da237" providerId="ADAL" clId="{5FCEEED0-63CE-443B-B22A-AE997D0BE391}" dt="2025-05-01T09:47:50.897" v="33"/>
        <pc:sldMkLst>
          <pc:docMk/>
          <pc:sldMk cId="3658014705" sldId="566"/>
        </pc:sldMkLst>
      </pc:sldChg>
      <pc:sldChg chg="add">
        <pc:chgData name="Dieter Beaven" userId="9bbdb69f-69d0-4759-aa9b-5c090a2da237" providerId="ADAL" clId="{5FCEEED0-63CE-443B-B22A-AE997D0BE391}" dt="2025-05-01T09:54:01.242" v="74"/>
        <pc:sldMkLst>
          <pc:docMk/>
          <pc:sldMk cId="2962250821" sldId="568"/>
        </pc:sldMkLst>
      </pc:sldChg>
      <pc:sldChg chg="add">
        <pc:chgData name="Dieter Beaven" userId="9bbdb69f-69d0-4759-aa9b-5c090a2da237" providerId="ADAL" clId="{5FCEEED0-63CE-443B-B22A-AE997D0BE391}" dt="2025-05-01T09:54:01.242" v="74"/>
        <pc:sldMkLst>
          <pc:docMk/>
          <pc:sldMk cId="2328405454" sldId="569"/>
        </pc:sldMkLst>
      </pc:sldChg>
      <pc:sldChg chg="modSp del">
        <pc:chgData name="Dieter Beaven" userId="9bbdb69f-69d0-4759-aa9b-5c090a2da237" providerId="ADAL" clId="{5FCEEED0-63CE-443B-B22A-AE997D0BE391}" dt="2025-05-01T09:49:28.270" v="37" actId="47"/>
        <pc:sldMkLst>
          <pc:docMk/>
          <pc:sldMk cId="1920434368" sldId="587"/>
        </pc:sldMkLst>
      </pc:sldChg>
      <pc:sldChg chg="add">
        <pc:chgData name="Dieter Beaven" userId="9bbdb69f-69d0-4759-aa9b-5c090a2da237" providerId="ADAL" clId="{5FCEEED0-63CE-443B-B22A-AE997D0BE391}" dt="2025-05-01T09:47:50.897" v="33"/>
        <pc:sldMkLst>
          <pc:docMk/>
          <pc:sldMk cId="3730742422" sldId="588"/>
        </pc:sldMkLst>
      </pc:sldChg>
    </pc:docChg>
  </pc:docChgLst>
  <pc:docChgLst>
    <pc:chgData name="Dieter Beaven" userId="9bbdb69f-69d0-4759-aa9b-5c090a2da237" providerId="ADAL" clId="{440B9B65-8803-405C-8052-CEEAB0104367}"/>
    <pc:docChg chg="modSld">
      <pc:chgData name="Dieter Beaven" userId="9bbdb69f-69d0-4759-aa9b-5c090a2da237" providerId="ADAL" clId="{440B9B65-8803-405C-8052-CEEAB0104367}" dt="2025-04-28T09:47:11.645" v="23" actId="20577"/>
      <pc:docMkLst>
        <pc:docMk/>
      </pc:docMkLst>
      <pc:sldChg chg="modSp mod">
        <pc:chgData name="Dieter Beaven" userId="9bbdb69f-69d0-4759-aa9b-5c090a2da237" providerId="ADAL" clId="{440B9B65-8803-405C-8052-CEEAB0104367}" dt="2025-04-28T09:47:11.645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40B9B65-8803-405C-8052-CEEAB0104367}" dt="2025-04-28T09:47:11.645" v="2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C58F15AF-19A8-42D4-AC24-50C7D982ADF4}"/>
    <pc:docChg chg="undo custSel addSld delSld modSld sldOrd">
      <pc:chgData name="Dieter Beaven" userId="9bbdb69f-69d0-4759-aa9b-5c090a2da237" providerId="ADAL" clId="{C58F15AF-19A8-42D4-AC24-50C7D982ADF4}" dt="2025-06-06T09:48:02.072" v="27" actId="1076"/>
      <pc:docMkLst>
        <pc:docMk/>
      </pc:docMkLst>
      <pc:sldChg chg="addSp delSp modSp mod">
        <pc:chgData name="Dieter Beaven" userId="9bbdb69f-69d0-4759-aa9b-5c090a2da237" providerId="ADAL" clId="{C58F15AF-19A8-42D4-AC24-50C7D982ADF4}" dt="2025-06-04T12:42:09.734" v="7" actId="22"/>
        <pc:sldMkLst>
          <pc:docMk/>
          <pc:sldMk cId="3896053727" sldId="543"/>
        </pc:sldMkLst>
        <pc:picChg chg="add">
          <ac:chgData name="Dieter Beaven" userId="9bbdb69f-69d0-4759-aa9b-5c090a2da237" providerId="ADAL" clId="{C58F15AF-19A8-42D4-AC24-50C7D982ADF4}" dt="2025-06-04T12:42:09.734" v="7" actId="22"/>
          <ac:picMkLst>
            <pc:docMk/>
            <pc:sldMk cId="3896053727" sldId="543"/>
            <ac:picMk id="7" creationId="{358F0642-E742-27FC-2BF4-AB45BC42BE37}"/>
          </ac:picMkLst>
        </pc:picChg>
      </pc:sldChg>
      <pc:sldChg chg="addSp modSp mod ord">
        <pc:chgData name="Dieter Beaven" userId="9bbdb69f-69d0-4759-aa9b-5c090a2da237" providerId="ADAL" clId="{C58F15AF-19A8-42D4-AC24-50C7D982ADF4}" dt="2025-06-06T09:47:29.915" v="25"/>
        <pc:sldMkLst>
          <pc:docMk/>
          <pc:sldMk cId="3458699803" sldId="545"/>
        </pc:sldMkLst>
        <pc:picChg chg="add mod">
          <ac:chgData name="Dieter Beaven" userId="9bbdb69f-69d0-4759-aa9b-5c090a2da237" providerId="ADAL" clId="{C58F15AF-19A8-42D4-AC24-50C7D982ADF4}" dt="2025-06-06T09:47:27.291" v="23" actId="1076"/>
          <ac:picMkLst>
            <pc:docMk/>
            <pc:sldMk cId="3458699803" sldId="545"/>
            <ac:picMk id="6" creationId="{F840368C-2C64-CE61-0E92-C17F4EAA47F8}"/>
          </ac:picMkLst>
        </pc:picChg>
      </pc:sldChg>
      <pc:sldChg chg="addSp delSp modSp mod">
        <pc:chgData name="Dieter Beaven" userId="9bbdb69f-69d0-4759-aa9b-5c090a2da237" providerId="ADAL" clId="{C58F15AF-19A8-42D4-AC24-50C7D982ADF4}" dt="2025-06-04T12:42:46.610" v="15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C58F15AF-19A8-42D4-AC24-50C7D982ADF4}" dt="2025-06-04T12:42:46.610" v="15" actId="1076"/>
          <ac:picMkLst>
            <pc:docMk/>
            <pc:sldMk cId="4091202299" sldId="550"/>
            <ac:picMk id="9" creationId="{A90CF1E3-B6D5-85D1-6C2F-C38AAE787708}"/>
          </ac:picMkLst>
        </pc:picChg>
      </pc:sldChg>
      <pc:sldChg chg="del">
        <pc:chgData name="Dieter Beaven" userId="9bbdb69f-69d0-4759-aa9b-5c090a2da237" providerId="ADAL" clId="{C58F15AF-19A8-42D4-AC24-50C7D982ADF4}" dt="2025-06-04T12:20:32.071" v="4" actId="47"/>
        <pc:sldMkLst>
          <pc:docMk/>
          <pc:sldMk cId="3826585799" sldId="551"/>
        </pc:sldMkLst>
      </pc:sldChg>
      <pc:sldChg chg="addSp modSp mod">
        <pc:chgData name="Dieter Beaven" userId="9bbdb69f-69d0-4759-aa9b-5c090a2da237" providerId="ADAL" clId="{C58F15AF-19A8-42D4-AC24-50C7D982ADF4}" dt="2025-06-06T09:48:02.072" v="27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C58F15AF-19A8-42D4-AC24-50C7D982ADF4}" dt="2025-06-06T09:48:02.072" v="27" actId="1076"/>
          <ac:picMkLst>
            <pc:docMk/>
            <pc:sldMk cId="2531956736" sldId="552"/>
            <ac:picMk id="6" creationId="{67336540-350C-9006-ADF6-E621AD636259}"/>
          </ac:picMkLst>
        </pc:picChg>
      </pc:sldChg>
      <pc:sldChg chg="addSp delSp modSp add mod">
        <pc:chgData name="Dieter Beaven" userId="9bbdb69f-69d0-4759-aa9b-5c090a2da237" providerId="ADAL" clId="{C58F15AF-19A8-42D4-AC24-50C7D982ADF4}" dt="2025-06-04T12:44:11.324" v="21" actId="1076"/>
        <pc:sldMkLst>
          <pc:docMk/>
          <pc:sldMk cId="2789826744" sldId="589"/>
        </pc:sldMkLst>
        <pc:picChg chg="add mod">
          <ac:chgData name="Dieter Beaven" userId="9bbdb69f-69d0-4759-aa9b-5c090a2da237" providerId="ADAL" clId="{C58F15AF-19A8-42D4-AC24-50C7D982ADF4}" dt="2025-06-04T12:44:11.324" v="21" actId="1076"/>
          <ac:picMkLst>
            <pc:docMk/>
            <pc:sldMk cId="2789826744" sldId="589"/>
            <ac:picMk id="9" creationId="{39094001-FC9D-8064-F3F6-99051781E8C3}"/>
          </ac:picMkLst>
        </pc:picChg>
      </pc:sldChg>
      <pc:sldChg chg="addSp modSp add mod">
        <pc:chgData name="Dieter Beaven" userId="9bbdb69f-69d0-4759-aa9b-5c090a2da237" providerId="ADAL" clId="{C58F15AF-19A8-42D4-AC24-50C7D982ADF4}" dt="2025-06-04T12:44:09.099" v="20" actId="1076"/>
        <pc:sldMkLst>
          <pc:docMk/>
          <pc:sldMk cId="459992537" sldId="590"/>
        </pc:sldMkLst>
        <pc:picChg chg="add mod">
          <ac:chgData name="Dieter Beaven" userId="9bbdb69f-69d0-4759-aa9b-5c090a2da237" providerId="ADAL" clId="{C58F15AF-19A8-42D4-AC24-50C7D982ADF4}" dt="2025-06-04T12:44:09.099" v="20" actId="1076"/>
          <ac:picMkLst>
            <pc:docMk/>
            <pc:sldMk cId="459992537" sldId="590"/>
            <ac:picMk id="6" creationId="{DCB6C92E-860C-31C4-1FC3-1C187AF44DA7}"/>
          </ac:picMkLst>
        </pc:pic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99BDB5E3-178F-4888-B658-EFB745FAB4F3}"/>
    <pc:docChg chg="addSld modSld">
      <pc:chgData name="Dieter Beaven" userId="9bbdb69f-69d0-4759-aa9b-5c090a2da237" providerId="ADAL" clId="{99BDB5E3-178F-4888-B658-EFB745FAB4F3}" dt="2025-04-29T11:49:26.107" v="35" actId="20577"/>
      <pc:docMkLst>
        <pc:docMk/>
      </pc:docMkLst>
      <pc:sldChg chg="modSp mod">
        <pc:chgData name="Dieter Beaven" userId="9bbdb69f-69d0-4759-aa9b-5c090a2da237" providerId="ADAL" clId="{99BDB5E3-178F-4888-B658-EFB745FAB4F3}" dt="2025-04-29T11:49:26.107" v="3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99BDB5E3-178F-4888-B658-EFB745FAB4F3}" dt="2025-04-29T11:49:26.107" v="3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99BDB5E3-178F-4888-B658-EFB745FAB4F3}" dt="2025-04-29T11:48:22.077" v="8" actId="6549"/>
        <pc:sldMkLst>
          <pc:docMk/>
          <pc:sldMk cId="3055658135" sldId="549"/>
        </pc:sldMkLst>
        <pc:spChg chg="mod">
          <ac:chgData name="Dieter Beaven" userId="9bbdb69f-69d0-4759-aa9b-5c090a2da237" providerId="ADAL" clId="{99BDB5E3-178F-4888-B658-EFB745FAB4F3}" dt="2025-04-29T11:48:17.621" v="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99BDB5E3-178F-4888-B658-EFB745FAB4F3}" dt="2025-04-29T11:48:22.077" v="8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99BDB5E3-178F-4888-B658-EFB745FAB4F3}" dt="2025-04-29T11:48:06.301" v="0"/>
        <pc:sldMkLst>
          <pc:docMk/>
          <pc:sldMk cId="3241217904" sldId="557"/>
        </pc:sldMkLst>
      </pc:sldChg>
      <pc:sldChg chg="add">
        <pc:chgData name="Dieter Beaven" userId="9bbdb69f-69d0-4759-aa9b-5c090a2da237" providerId="ADAL" clId="{99BDB5E3-178F-4888-B658-EFB745FAB4F3}" dt="2025-04-29T11:48:06.301" v="0"/>
        <pc:sldMkLst>
          <pc:docMk/>
          <pc:sldMk cId="2480478063" sldId="562"/>
        </pc:sldMkLst>
      </pc:sldChg>
      <pc:sldChg chg="add">
        <pc:chgData name="Dieter Beaven" userId="9bbdb69f-69d0-4759-aa9b-5c090a2da237" providerId="ADAL" clId="{99BDB5E3-178F-4888-B658-EFB745FAB4F3}" dt="2025-04-29T11:48:06.301" v="0"/>
        <pc:sldMkLst>
          <pc:docMk/>
          <pc:sldMk cId="3631197053" sldId="563"/>
        </pc:sldMkLst>
      </pc:sldChg>
      <pc:sldChg chg="add">
        <pc:chgData name="Dieter Beaven" userId="9bbdb69f-69d0-4759-aa9b-5c090a2da237" providerId="ADAL" clId="{99BDB5E3-178F-4888-B658-EFB745FAB4F3}" dt="2025-04-29T11:48:06.301" v="0"/>
        <pc:sldMkLst>
          <pc:docMk/>
          <pc:sldMk cId="2985309914" sldId="564"/>
        </pc:sldMkLst>
      </pc:sldChg>
      <pc:sldChg chg="add">
        <pc:chgData name="Dieter Beaven" userId="9bbdb69f-69d0-4759-aa9b-5c090a2da237" providerId="ADAL" clId="{99BDB5E3-178F-4888-B658-EFB745FAB4F3}" dt="2025-04-29T11:48:06.301" v="0"/>
        <pc:sldMkLst>
          <pc:docMk/>
          <pc:sldMk cId="1920434368" sldId="587"/>
        </pc:sldMkLst>
      </pc:sldChg>
    </pc:docChg>
  </pc:docChgLst>
  <pc:docChgLst>
    <pc:chgData name="Dieter Beaven" userId="9bbdb69f-69d0-4759-aa9b-5c090a2da237" providerId="ADAL" clId="{F99A561E-B74A-4AD5-8B17-35D5ECFC81A8}"/>
    <pc:docChg chg="modSld">
      <pc:chgData name="Dieter Beaven" userId="9bbdb69f-69d0-4759-aa9b-5c090a2da237" providerId="ADAL" clId="{F99A561E-B74A-4AD5-8B17-35D5ECFC81A8}" dt="2025-04-25T15:28:28.632" v="5" actId="20577"/>
      <pc:docMkLst>
        <pc:docMk/>
      </pc:docMkLst>
      <pc:sldChg chg="modSp mod">
        <pc:chgData name="Dieter Beaven" userId="9bbdb69f-69d0-4759-aa9b-5c090a2da237" providerId="ADAL" clId="{F99A561E-B74A-4AD5-8B17-35D5ECFC81A8}" dt="2025-04-25T15:28:28.632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F99A561E-B74A-4AD5-8B17-35D5ECFC81A8}" dt="2025-04-25T15:28:28.632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F99A561E-B74A-4AD5-8B17-35D5ECFC81A8}" dt="2025-04-25T15:25:53.217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F99A561E-B74A-4AD5-8B17-35D5ECFC81A8}" dt="2025-04-25T15:25:53.217" v="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E4B4F131-0218-4769-9FD0-58398188A51D}"/>
    <pc:docChg chg="modSld">
      <pc:chgData name="Dieter Beaven" userId="9bbdb69f-69d0-4759-aa9b-5c090a2da237" providerId="ADAL" clId="{E4B4F131-0218-4769-9FD0-58398188A51D}" dt="2025-06-25T08:15:35.293" v="4" actId="6549"/>
      <pc:docMkLst>
        <pc:docMk/>
      </pc:docMkLst>
      <pc:sldChg chg="modSp">
        <pc:chgData name="Dieter Beaven" userId="9bbdb69f-69d0-4759-aa9b-5c090a2da237" providerId="ADAL" clId="{E4B4F131-0218-4769-9FD0-58398188A51D}" dt="2025-06-25T08:15:35.293" v="4" actId="6549"/>
        <pc:sldMkLst>
          <pc:docMk/>
          <pc:sldMk cId="3730742422" sldId="588"/>
        </pc:sldMkLst>
        <pc:spChg chg="mod">
          <ac:chgData name="Dieter Beaven" userId="9bbdb69f-69d0-4759-aa9b-5c090a2da237" providerId="ADAL" clId="{E4B4F131-0218-4769-9FD0-58398188A51D}" dt="2025-06-25T08:15:35.293" v="4" actId="6549"/>
          <ac:spMkLst>
            <pc:docMk/>
            <pc:sldMk cId="3730742422" sldId="588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5: </a:t>
            </a:r>
            <a:r>
              <a:rPr lang="en-GB" dirty="0">
                <a:solidFill>
                  <a:schemeClr val="accent5"/>
                </a:solidFill>
              </a:rPr>
              <a:t>Linear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Linear Equations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0CF1E3-B6D5-85D1-6C2F-C38AAE78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0" y="1052736"/>
            <a:ext cx="75723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840368C-2C64-CE61-0E92-C17F4EAA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46577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0A76E-A554-5C88-4182-7D268E28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5E7808-775F-3966-DA37-293E985662B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44F96DD-5ED6-9BFC-F1D5-EF9F74E838D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879BE9-C725-90F2-F3E8-F50D4C34B4F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9094001-FC9D-8064-F3F6-99051781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15" y="908720"/>
            <a:ext cx="7439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D27B-0734-CF82-EA2D-5BE0005A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00BD4B-24F1-0510-F9B0-9EFE6B5B409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E93D94B-70DF-C437-6369-A7725BF7F80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F634DC0-47FE-281D-1122-049D5E72228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B6C92E-860C-31C4-1FC3-1C187AF4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980728"/>
            <a:ext cx="73437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7336540-350C-9006-ADF6-E621AD63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4314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Equations using two points/point + gradient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3083" y="939986"/>
                <a:ext cx="8316415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equation of the line that goes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GB" sz="2000" dirty="0"/>
                  <a:t> and has gradient 2.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3" y="939986"/>
                <a:ext cx="8316415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3083" y="1628800"/>
            <a:ext cx="634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How would you have done this at </a:t>
            </a:r>
            <a:r>
              <a:rPr lang="en-GB" sz="2400" b="1" u="sng" dirty="0"/>
              <a:t>GCSE</a:t>
            </a:r>
            <a:r>
              <a:rPr lang="en-GB" sz="24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7499" y="2636912"/>
                <a:ext cx="736785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If gradient is 2, then equation of the line is of the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2400" b="1" dirty="0"/>
              </a:p>
              <a:p>
                <a:r>
                  <a:rPr lang="en-GB" sz="2400" b="1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GB" sz="2400" b="1" dirty="0"/>
                  <a:t> is on the line, it must satisfy this equation.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99" y="2636912"/>
                <a:ext cx="7367858" cy="2677656"/>
              </a:xfrm>
              <a:prstGeom prst="rect">
                <a:avLst/>
              </a:prstGeom>
              <a:blipFill>
                <a:blip r:embed="rId3"/>
                <a:stretch>
                  <a:fillRect l="-1325" t="-1822" b="-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94973" y="2531368"/>
            <a:ext cx="7560384" cy="3129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003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 new way…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984300" y="1078012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84300" y="2950220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72396" y="2747020"/>
                <a:ext cx="419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96" y="2747020"/>
                <a:ext cx="4193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4626" y="742647"/>
                <a:ext cx="419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26" y="742647"/>
                <a:ext cx="41934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984300" y="1255499"/>
            <a:ext cx="2219548" cy="949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39231" y="1959347"/>
            <a:ext cx="122857" cy="129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89126" y="1365151"/>
            <a:ext cx="122857" cy="129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5171" y="195934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71" y="1959347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 r="-5783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8297" y="1460229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97" y="1460229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 r="-216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83968" y="927313"/>
                <a:ext cx="4176464" cy="310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is some fixed point on the line that we specify (e.g.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(3,5)</m:t>
                    </m:r>
                  </m:oMath>
                </a14:m>
                <a:r>
                  <a:rPr lang="en-GB" dirty="0"/>
                  <a:t>).</a:t>
                </a:r>
              </a:p>
              <a:p>
                <a:r>
                  <a:rPr lang="en-GB" dirty="0"/>
                  <a:t>Suppose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represents a generic point on the line, which is allowed to change as we consider different points on this line.</a:t>
                </a:r>
              </a:p>
              <a:p>
                <a:r>
                  <a:rPr lang="en-GB" dirty="0"/>
                  <a:t>Then: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dirty="0"/>
                  <a:t>Thus: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927313"/>
                <a:ext cx="4176464" cy="3104953"/>
              </a:xfrm>
              <a:prstGeom prst="rect">
                <a:avLst/>
              </a:prstGeom>
              <a:blipFill>
                <a:blip r:embed="rId6"/>
                <a:stretch>
                  <a:fillRect l="-1314" t="-982" b="-2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99992" y="4077072"/>
                <a:ext cx="4176464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>
                    <a:latin typeface="+mj-lt"/>
                  </a:rPr>
                  <a:t> The equation of a line that has gradient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b="0" dirty="0">
                    <a:latin typeface="+mj-lt"/>
                  </a:rPr>
                  <a:t> and passes through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dirty="0">
                    <a:latin typeface="+mj-lt"/>
                  </a:rPr>
                  <a:t>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077072"/>
                <a:ext cx="4176464" cy="923330"/>
              </a:xfrm>
              <a:prstGeom prst="rect">
                <a:avLst/>
              </a:prstGeom>
              <a:blipFill>
                <a:blip r:embed="rId7"/>
                <a:stretch>
                  <a:fillRect l="-871" t="-3226" r="-1161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15793" y="2973567"/>
                <a:ext cx="33081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/>
                  <a:t>Note</a:t>
                </a:r>
                <a:r>
                  <a:rPr lang="en-GB" sz="1400"/>
                  <a:t>: </a:t>
                </a:r>
                <a:r>
                  <a:rPr lang="en-GB" sz="14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are </a:t>
                </a:r>
                <a:r>
                  <a:rPr lang="en-GB" sz="1400" u="sng" dirty="0"/>
                  <a:t>constants</a:t>
                </a:r>
                <a:r>
                  <a:rPr lang="en-GB" sz="1400" dirty="0"/>
                  <a:t> while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are </a:t>
                </a:r>
                <a:r>
                  <a:rPr lang="en-GB" sz="1400" u="sng" dirty="0"/>
                  <a:t>variables</a:t>
                </a:r>
                <a:r>
                  <a:rPr lang="en-GB" sz="1400" dirty="0"/>
                  <a:t>. The latter are variables because as these ‘vary’, we get different points on the line.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3" y="2973567"/>
                <a:ext cx="3308176" cy="954107"/>
              </a:xfrm>
              <a:prstGeom prst="rect">
                <a:avLst/>
              </a:prstGeom>
              <a:blipFill>
                <a:blip r:embed="rId8"/>
                <a:stretch>
                  <a:fillRect l="-552"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552" y="5521033"/>
                <a:ext cx="8316415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Find the equation of the line that goes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GB" sz="2000" dirty="0"/>
                  <a:t> and has gradient 2.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21033"/>
                <a:ext cx="8316415" cy="400110"/>
              </a:xfrm>
              <a:prstGeom prst="rect">
                <a:avLst/>
              </a:prstGeom>
              <a:blipFill>
                <a:blip r:embed="rId9"/>
                <a:stretch>
                  <a:fillRect b="-67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84502" y="5130010"/>
            <a:ext cx="164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revisit: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84122" y="6023253"/>
                <a:ext cx="20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22" y="6023253"/>
                <a:ext cx="2048049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96404" y="5963370"/>
                <a:ext cx="28587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No manipulation required! Just plug in numbers and we’re done.</a:t>
                </a:r>
              </a:p>
              <a:p>
                <a:r>
                  <a:rPr lang="en-GB" sz="1200" dirty="0"/>
                  <a:t>Again, note that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are variables so need to remain as such.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404" y="5963370"/>
                <a:ext cx="2858767" cy="830997"/>
              </a:xfrm>
              <a:prstGeom prst="rect">
                <a:avLst/>
              </a:prstGeom>
              <a:blipFill>
                <a:blip r:embed="rId11"/>
                <a:stretch>
                  <a:fillRect l="-213" b="-4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277066" y="2786550"/>
            <a:ext cx="1428755" cy="1023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4503" y="5942835"/>
            <a:ext cx="8271464" cy="766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307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/>
      <p:bldP spid="26" grpId="0"/>
      <p:bldP spid="27" grpId="0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/>
                <a:t>Quickfire</a:t>
              </a:r>
              <a:r>
                <a:rPr lang="en-GB" sz="3200" dirty="0"/>
                <a:t> Questions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827584" y="764704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 nutshell: You can use this formula whenever you have (a) a gradient and (b) any point on the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403648" y="1844824"/>
              <a:ext cx="6538532" cy="245922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45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(</a:t>
                          </a:r>
                          <a:r>
                            <a:rPr lang="en-GB" dirty="0" err="1"/>
                            <a:t>Unsimplified</a:t>
                          </a:r>
                          <a:r>
                            <a:rPr lang="en-GB" dirty="0"/>
                            <a:t>) Equation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3,0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−3,4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1,−5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 panose="02040503050406030204" pitchFamily="18" charset="0"/>
                                      </a:rPr>
                                      <m:t>−4,−4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1235302"/>
                  </p:ext>
                </p:extLst>
              </p:nvPr>
            </p:nvGraphicFramePr>
            <p:xfrm>
              <a:off x="1403648" y="1844824"/>
              <a:ext cx="6538532" cy="245922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/>
                    <a:gridCol w="2032000"/>
                    <a:gridCol w="247453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Gradient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Point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(</a:t>
                          </a:r>
                          <a:r>
                            <a:rPr lang="en-GB" dirty="0" err="1" smtClean="0"/>
                            <a:t>Unsimplified</a:t>
                          </a:r>
                          <a:r>
                            <a:rPr lang="en-GB" dirty="0" smtClean="0"/>
                            <a:t>) Equation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" t="-108197" r="-223724" b="-4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8197" r="-123054" b="-4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532" t="-108197" r="-1232" b="-4688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" t="-208197" r="-223724" b="-3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08197" r="-123054" b="-3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532" t="-208197" r="-1232" b="-3688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" t="-308197" r="-223724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08197" r="-123054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532" t="-308197" r="-1232" b="-268852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" t="-249000" r="-223724" b="-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49000" r="-123054" b="-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532" t="-249000" r="-1232" b="-64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" t="-572131" r="-22372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572131" r="-12305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532" t="-572131" r="-1232" b="-4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5478544" y="2201358"/>
            <a:ext cx="2449841" cy="36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8543" y="2571078"/>
            <a:ext cx="2449841" cy="36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78543" y="2940798"/>
            <a:ext cx="2449841" cy="36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78543" y="3315355"/>
            <a:ext cx="2449841" cy="587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8542" y="3902699"/>
            <a:ext cx="2449841" cy="421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274" y="5135413"/>
            <a:ext cx="7670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Important </a:t>
            </a:r>
            <a:r>
              <a:rPr lang="en-GB" sz="1600" b="1" dirty="0" err="1"/>
              <a:t>Fro</a:t>
            </a:r>
            <a:r>
              <a:rPr lang="en-GB" sz="1600" b="1" dirty="0"/>
              <a:t> Side Note</a:t>
            </a:r>
            <a:r>
              <a:rPr lang="en-GB" sz="1600" dirty="0"/>
              <a:t>: I’ve found that many students shun this formula and just use the GCSE method. Please persist with it – it’ll be much easier when fractions are involved.</a:t>
            </a:r>
          </a:p>
          <a:p>
            <a:r>
              <a:rPr lang="en-GB" sz="1600" dirty="0"/>
              <a:t>Further Mathematicians, </a:t>
            </a:r>
            <a:r>
              <a:rPr lang="en-GB" sz="1600" u="sng" dirty="0"/>
              <a:t>don’t even think</a:t>
            </a:r>
            <a:r>
              <a:rPr lang="en-GB" sz="1600" dirty="0"/>
              <a:t> about using the GCSE method, because you’ll encounter massive headaches when you consider algebraic points. Trust me on this one!</a:t>
            </a:r>
          </a:p>
        </p:txBody>
      </p:sp>
    </p:spTree>
    <p:extLst>
      <p:ext uri="{BB962C8B-B14F-4D97-AF65-F5344CB8AC3E}">
        <p14:creationId xmlns:p14="http://schemas.microsoft.com/office/powerpoint/2010/main" val="3658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Using 2 points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9" y="832928"/>
                <a:ext cx="3888431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equation of the line that goes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6,2</m:t>
                        </m:r>
                      </m:e>
                    </m:d>
                  </m:oMath>
                </a14:m>
                <a:r>
                  <a:rPr lang="en-GB" dirty="0"/>
                  <a:t>, giving your equation in the form 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832928"/>
                <a:ext cx="3888431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9" y="2480357"/>
                <a:ext cx="3934334" cy="38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need to work out the gradient first before we can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</m:oMath>
                </a14:m>
                <a:r>
                  <a:rPr lang="en-GB" dirty="0"/>
                  <a:t> (we could have also used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6,2</m:t>
                        </m:r>
                      </m:e>
                    </m:d>
                  </m:oMath>
                </a14:m>
                <a:r>
                  <a:rPr lang="en-GB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−10=−3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−10=−3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−22=0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2480357"/>
                <a:ext cx="3934334" cy="3899529"/>
              </a:xfrm>
              <a:prstGeom prst="rect">
                <a:avLst/>
              </a:prstGeom>
              <a:blipFill>
                <a:blip r:embed="rId3"/>
                <a:stretch>
                  <a:fillRect l="-1240" t="-938" r="-1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99020" y="817054"/>
                <a:ext cx="3744415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Test Your Understanding:</a:t>
                </a:r>
              </a:p>
              <a:p>
                <a:r>
                  <a:rPr lang="en-GB" dirty="0"/>
                  <a:t>Find the equation of the line that goes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−1,9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</m:oMath>
                </a14:m>
                <a:r>
                  <a:rPr lang="en-GB" dirty="0"/>
                  <a:t>, giving your equation in the form 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020" y="817054"/>
                <a:ext cx="3744415" cy="1477328"/>
              </a:xfrm>
              <a:prstGeom prst="rect">
                <a:avLst/>
              </a:prstGeom>
              <a:blipFill>
                <a:blip r:embed="rId4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99020" y="2480357"/>
                <a:ext cx="4087592" cy="279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−1,9</m:t>
                        </m:r>
                      </m:e>
                    </m:d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−45=−4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−45=−4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−41=0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020" y="2480357"/>
                <a:ext cx="4087592" cy="2793201"/>
              </a:xfrm>
              <a:prstGeom prst="rect">
                <a:avLst/>
              </a:prstGeom>
              <a:blipFill>
                <a:blip r:embed="rId5"/>
                <a:stretch>
                  <a:fillRect l="-1343" b="-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3529" y="2033256"/>
            <a:ext cx="3888431" cy="42760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99020" y="2325804"/>
            <a:ext cx="3744415" cy="3983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177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Intersection of lines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1043608" y="1340768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3608" y="4437112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1043608" y="1327861"/>
            <a:ext cx="1152128" cy="3094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25053" y="1761434"/>
            <a:ext cx="3630923" cy="2845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20006" y="3109044"/>
                <a:ext cx="2000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6" y="3109044"/>
                <a:ext cx="20000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99745" y="1594602"/>
                <a:ext cx="1648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5" y="1594602"/>
                <a:ext cx="164812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86259" y="798759"/>
                <a:ext cx="3616527" cy="596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diagram shows two lines with equations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, which intersect at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Determine the coordinates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b="1" dirty="0"/>
                  <a:t>We know from Chapter 4 we can just solve two equations simultaneously.</a:t>
                </a:r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b)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 intersects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 at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. Determine the coordinate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Area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59" y="798759"/>
                <a:ext cx="3616527" cy="5967531"/>
              </a:xfrm>
              <a:prstGeom prst="rect">
                <a:avLst/>
              </a:prstGeom>
              <a:blipFill>
                <a:blip r:embed="rId6"/>
                <a:stretch>
                  <a:fillRect l="-1518" t="-511" r="-2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25064" y="2321965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64" y="2321965"/>
                <a:ext cx="608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26214" y="443711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14" y="4437112"/>
                <a:ext cx="60803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2391" y="443711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1" y="4437112"/>
                <a:ext cx="60803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526076" y="2421873"/>
            <a:ext cx="3276710" cy="2519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65098" y="6062781"/>
            <a:ext cx="3458847" cy="78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284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6262"/>
            <a:ext cx="6762750" cy="186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95536" y="926930"/>
            <a:ext cx="25922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C1 Edexcel May 2013 Q6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10" y="3217592"/>
            <a:ext cx="5692147" cy="1854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23" y="4943475"/>
            <a:ext cx="6638925" cy="1847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41905" y="3222171"/>
            <a:ext cx="5882152" cy="170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1905" y="4930282"/>
            <a:ext cx="5882152" cy="18732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6225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58F0642-E742-27FC-2BF4-AB45BC42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128712"/>
            <a:ext cx="74390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61761</TotalTime>
  <Words>760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P1 Chapter 5: Linear Graphs  Linear Equations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2025-06-25T08:15:37Z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