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47" r:id="rId2"/>
    <p:sldId id="551" r:id="rId3"/>
    <p:sldId id="696" r:id="rId4"/>
    <p:sldId id="694" r:id="rId5"/>
    <p:sldId id="695" r:id="rId6"/>
    <p:sldId id="510" r:id="rId7"/>
    <p:sldId id="511" r:id="rId8"/>
    <p:sldId id="512" r:id="rId9"/>
    <p:sldId id="513" r:id="rId10"/>
    <p:sldId id="514" r:id="rId11"/>
    <p:sldId id="548" r:id="rId12"/>
    <p:sldId id="549" r:id="rId13"/>
    <p:sldId id="530" r:id="rId14"/>
    <p:sldId id="53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6A4CC-E23C-40C0-892C-AE33CB54276A}" v="10" dt="2024-09-13T10:32:12.834"/>
    <p1510:client id="{F11E4932-7B57-4103-9BC1-69B46CF58822}" v="60" dt="2024-09-13T15:19:41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5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5AE6A4CC-E23C-40C0-892C-AE33CB54276A}"/>
    <pc:docChg chg="custSel addSld modSld sldOrd">
      <pc:chgData name="Dieter Beaven" userId="9bbdb69f-69d0-4759-aa9b-5c090a2da237" providerId="ADAL" clId="{5AE6A4CC-E23C-40C0-892C-AE33CB54276A}" dt="2024-09-13T10:32:12.834" v="101" actId="20577"/>
      <pc:docMkLst>
        <pc:docMk/>
      </pc:docMkLst>
      <pc:sldChg chg="delSp modSp mod ord delAnim">
        <pc:chgData name="Dieter Beaven" userId="9bbdb69f-69d0-4759-aa9b-5c090a2da237" providerId="ADAL" clId="{5AE6A4CC-E23C-40C0-892C-AE33CB54276A}" dt="2024-09-13T09:44:36.120" v="72" actId="1035"/>
        <pc:sldMkLst>
          <pc:docMk/>
          <pc:sldMk cId="3708962370" sldId="510"/>
        </pc:sldMkLst>
        <pc:spChg chg="del">
          <ac:chgData name="Dieter Beaven" userId="9bbdb69f-69d0-4759-aa9b-5c090a2da237" providerId="ADAL" clId="{5AE6A4CC-E23C-40C0-892C-AE33CB54276A}" dt="2024-09-13T09:44:27.318" v="64" actId="478"/>
          <ac:spMkLst>
            <pc:docMk/>
            <pc:sldMk cId="3708962370" sldId="510"/>
            <ac:spMk id="5" creationId="{A48684AB-1B02-4027-BBFF-D25F48D5350F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6" creationId="{029D30A0-DC71-4F2F-B7A8-90CC63AAA49A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7" creationId="{67469349-CCE5-4351-B68E-AB902AF53BDD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8" creationId="{AB2760B7-A2D6-49F7-AF80-5087F5D29D86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9" creationId="{5066104D-B819-4673-9BE4-F2643DFAB5BE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10" creationId="{9A94EF91-5A5D-4098-BC75-5A798A1F6D0F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13" creationId="{669B1982-63C9-4FCB-83BC-1395E3939C36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14" creationId="{1211263E-917C-4350-8679-747C0347B272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21" creationId="{AB929313-76C1-4E20-9047-A9501E6DE729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22" creationId="{E91C6FE9-C01D-4FC5-9DD1-31B7E2842022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23" creationId="{677C5E0B-7414-4725-A91B-E3468F3064D1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24" creationId="{D6CC0062-D448-48FC-864B-179E9F10ACBB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26" creationId="{61C59942-520D-4E31-9048-60CBF0DD5572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29" creationId="{5EA631AE-39DB-4A3B-B18C-E41AFEE8568A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30" creationId="{42E38A97-453C-4FA7-8797-ACA193E0F3A5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32" creationId="{7C067B11-872C-42EA-BEBE-06623D921D8A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33" creationId="{A54C5ABA-BB95-4DED-9D49-AFB1D663C87C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34" creationId="{554ABDEC-D261-4134-960D-FE755EEA38C9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35" creationId="{757AD590-6623-4AF2-A56C-228940A62FA7}"/>
          </ac:spMkLst>
        </pc:spChg>
        <pc:spChg chg="mod">
          <ac:chgData name="Dieter Beaven" userId="9bbdb69f-69d0-4759-aa9b-5c090a2da237" providerId="ADAL" clId="{5AE6A4CC-E23C-40C0-892C-AE33CB54276A}" dt="2024-09-13T09:44:36.120" v="72" actId="1035"/>
          <ac:spMkLst>
            <pc:docMk/>
            <pc:sldMk cId="3708962370" sldId="510"/>
            <ac:spMk id="36" creationId="{C2497C3A-332A-47D6-B9A7-9A33AE13C140}"/>
          </ac:spMkLst>
        </pc:spChg>
        <pc:spChg chg="del">
          <ac:chgData name="Dieter Beaven" userId="9bbdb69f-69d0-4759-aa9b-5c090a2da237" providerId="ADAL" clId="{5AE6A4CC-E23C-40C0-892C-AE33CB54276A}" dt="2024-09-13T09:44:27.318" v="64" actId="478"/>
          <ac:spMkLst>
            <pc:docMk/>
            <pc:sldMk cId="3708962370" sldId="510"/>
            <ac:spMk id="38" creationId="{03E4778B-91D4-4DF8-8621-1B93C647DB99}"/>
          </ac:spMkLst>
        </pc:spChg>
        <pc:spChg chg="del">
          <ac:chgData name="Dieter Beaven" userId="9bbdb69f-69d0-4759-aa9b-5c090a2da237" providerId="ADAL" clId="{5AE6A4CC-E23C-40C0-892C-AE33CB54276A}" dt="2024-09-13T09:44:27.318" v="64" actId="478"/>
          <ac:spMkLst>
            <pc:docMk/>
            <pc:sldMk cId="3708962370" sldId="510"/>
            <ac:spMk id="39" creationId="{268CB41A-1CED-4642-9DB4-2B75E2BA89DB}"/>
          </ac:spMkLst>
        </pc:spChg>
        <pc:spChg chg="del">
          <ac:chgData name="Dieter Beaven" userId="9bbdb69f-69d0-4759-aa9b-5c090a2da237" providerId="ADAL" clId="{5AE6A4CC-E23C-40C0-892C-AE33CB54276A}" dt="2024-09-13T09:44:27.318" v="64" actId="478"/>
          <ac:spMkLst>
            <pc:docMk/>
            <pc:sldMk cId="3708962370" sldId="510"/>
            <ac:spMk id="40" creationId="{BA58876D-9942-417D-A3AE-F9BA8F24A53E}"/>
          </ac:spMkLst>
        </pc:spChg>
        <pc:spChg chg="del">
          <ac:chgData name="Dieter Beaven" userId="9bbdb69f-69d0-4759-aa9b-5c090a2da237" providerId="ADAL" clId="{5AE6A4CC-E23C-40C0-892C-AE33CB54276A}" dt="2024-09-13T09:44:27.318" v="64" actId="478"/>
          <ac:spMkLst>
            <pc:docMk/>
            <pc:sldMk cId="3708962370" sldId="510"/>
            <ac:spMk id="41" creationId="{DF963736-8163-4961-A5C1-46C4A787A235}"/>
          </ac:spMkLst>
        </pc:spChg>
        <pc:spChg chg="del">
          <ac:chgData name="Dieter Beaven" userId="9bbdb69f-69d0-4759-aa9b-5c090a2da237" providerId="ADAL" clId="{5AE6A4CC-E23C-40C0-892C-AE33CB54276A}" dt="2024-09-13T09:44:27.318" v="64" actId="478"/>
          <ac:spMkLst>
            <pc:docMk/>
            <pc:sldMk cId="3708962370" sldId="510"/>
            <ac:spMk id="44" creationId="{604D4763-F367-4012-AAB0-2075BA05E40E}"/>
          </ac:spMkLst>
        </pc:spChg>
        <pc:spChg chg="del">
          <ac:chgData name="Dieter Beaven" userId="9bbdb69f-69d0-4759-aa9b-5c090a2da237" providerId="ADAL" clId="{5AE6A4CC-E23C-40C0-892C-AE33CB54276A}" dt="2024-09-13T09:44:27.318" v="64" actId="478"/>
          <ac:spMkLst>
            <pc:docMk/>
            <pc:sldMk cId="3708962370" sldId="510"/>
            <ac:spMk id="50" creationId="{ABC816C1-7AE2-46C8-9A64-DC25DA0FC5FB}"/>
          </ac:spMkLst>
        </pc:spChg>
        <pc:spChg chg="del">
          <ac:chgData name="Dieter Beaven" userId="9bbdb69f-69d0-4759-aa9b-5c090a2da237" providerId="ADAL" clId="{5AE6A4CC-E23C-40C0-892C-AE33CB54276A}" dt="2024-09-13T09:44:27.318" v="64" actId="478"/>
          <ac:spMkLst>
            <pc:docMk/>
            <pc:sldMk cId="3708962370" sldId="510"/>
            <ac:spMk id="51" creationId="{8CAAF074-81EE-4127-99A0-AE2DDCA13AFC}"/>
          </ac:spMkLst>
        </pc:spChg>
        <pc:spChg chg="del">
          <ac:chgData name="Dieter Beaven" userId="9bbdb69f-69d0-4759-aa9b-5c090a2da237" providerId="ADAL" clId="{5AE6A4CC-E23C-40C0-892C-AE33CB54276A}" dt="2024-09-13T09:44:27.318" v="64" actId="478"/>
          <ac:spMkLst>
            <pc:docMk/>
            <pc:sldMk cId="3708962370" sldId="510"/>
            <ac:spMk id="54" creationId="{567B6A79-A7DD-42EC-8AAC-549A6243C98A}"/>
          </ac:spMkLst>
        </pc:spChg>
        <pc:spChg chg="del">
          <ac:chgData name="Dieter Beaven" userId="9bbdb69f-69d0-4759-aa9b-5c090a2da237" providerId="ADAL" clId="{5AE6A4CC-E23C-40C0-892C-AE33CB54276A}" dt="2024-09-13T09:44:27.318" v="64" actId="478"/>
          <ac:spMkLst>
            <pc:docMk/>
            <pc:sldMk cId="3708962370" sldId="510"/>
            <ac:spMk id="55" creationId="{F4D96BC9-82CD-402E-82C4-0078CC093B26}"/>
          </ac:spMkLst>
        </pc:spChg>
        <pc:grpChg chg="del">
          <ac:chgData name="Dieter Beaven" userId="9bbdb69f-69d0-4759-aa9b-5c090a2da237" providerId="ADAL" clId="{5AE6A4CC-E23C-40C0-892C-AE33CB54276A}" dt="2024-09-13T09:44:27.318" v="64" actId="478"/>
          <ac:grpSpMkLst>
            <pc:docMk/>
            <pc:sldMk cId="3708962370" sldId="510"/>
            <ac:grpSpMk id="45" creationId="{D6DF87AD-CFD0-452A-AA54-206A17E18F0F}"/>
          </ac:grpSpMkLst>
        </pc:grpChg>
        <pc:graphicFrameChg chg="mod modGraphic">
          <ac:chgData name="Dieter Beaven" userId="9bbdb69f-69d0-4759-aa9b-5c090a2da237" providerId="ADAL" clId="{5AE6A4CC-E23C-40C0-892C-AE33CB54276A}" dt="2024-09-13T09:44:36.120" v="72" actId="1035"/>
          <ac:graphicFrameMkLst>
            <pc:docMk/>
            <pc:sldMk cId="3708962370" sldId="510"/>
            <ac:graphicFrameMk id="31" creationId="{BD137D9B-D80C-4013-A3A2-6DFA25536E41}"/>
          </ac:graphicFrameMkLst>
        </pc:graphicFrameChg>
        <pc:cxnChg chg="mod">
          <ac:chgData name="Dieter Beaven" userId="9bbdb69f-69d0-4759-aa9b-5c090a2da237" providerId="ADAL" clId="{5AE6A4CC-E23C-40C0-892C-AE33CB54276A}" dt="2024-09-13T09:44:36.120" v="72" actId="1035"/>
          <ac:cxnSpMkLst>
            <pc:docMk/>
            <pc:sldMk cId="3708962370" sldId="510"/>
            <ac:cxnSpMk id="12" creationId="{230D5C82-52F5-478C-8954-645157E1708D}"/>
          </ac:cxnSpMkLst>
        </pc:cxnChg>
        <pc:cxnChg chg="mod">
          <ac:chgData name="Dieter Beaven" userId="9bbdb69f-69d0-4759-aa9b-5c090a2da237" providerId="ADAL" clId="{5AE6A4CC-E23C-40C0-892C-AE33CB54276A}" dt="2024-09-13T09:44:36.120" v="72" actId="1035"/>
          <ac:cxnSpMkLst>
            <pc:docMk/>
            <pc:sldMk cId="3708962370" sldId="510"/>
            <ac:cxnSpMk id="25" creationId="{EB079EF9-184B-4C38-BB12-FCF8BDA3ACDE}"/>
          </ac:cxnSpMkLst>
        </pc:cxnChg>
        <pc:cxnChg chg="del">
          <ac:chgData name="Dieter Beaven" userId="9bbdb69f-69d0-4759-aa9b-5c090a2da237" providerId="ADAL" clId="{5AE6A4CC-E23C-40C0-892C-AE33CB54276A}" dt="2024-09-13T09:44:27.318" v="64" actId="478"/>
          <ac:cxnSpMkLst>
            <pc:docMk/>
            <pc:sldMk cId="3708962370" sldId="510"/>
            <ac:cxnSpMk id="43" creationId="{1B855C98-FF16-4771-AA2D-79F96E9AC104}"/>
          </ac:cxnSpMkLst>
        </pc:cxnChg>
        <pc:cxnChg chg="del">
          <ac:chgData name="Dieter Beaven" userId="9bbdb69f-69d0-4759-aa9b-5c090a2da237" providerId="ADAL" clId="{5AE6A4CC-E23C-40C0-892C-AE33CB54276A}" dt="2024-09-13T09:44:27.318" v="64" actId="478"/>
          <ac:cxnSpMkLst>
            <pc:docMk/>
            <pc:sldMk cId="3708962370" sldId="510"/>
            <ac:cxnSpMk id="53" creationId="{DAABF32D-F184-4BAC-B9E7-F33BDB405E28}"/>
          </ac:cxnSpMkLst>
        </pc:cxnChg>
      </pc:sldChg>
      <pc:sldChg chg="modSp mod">
        <pc:chgData name="Dieter Beaven" userId="9bbdb69f-69d0-4759-aa9b-5c090a2da237" providerId="ADAL" clId="{5AE6A4CC-E23C-40C0-892C-AE33CB54276A}" dt="2024-09-13T09:40:53.335" v="17" actId="20577"/>
        <pc:sldMkLst>
          <pc:docMk/>
          <pc:sldMk cId="1789601708" sldId="511"/>
        </pc:sldMkLst>
        <pc:spChg chg="mod">
          <ac:chgData name="Dieter Beaven" userId="9bbdb69f-69d0-4759-aa9b-5c090a2da237" providerId="ADAL" clId="{5AE6A4CC-E23C-40C0-892C-AE33CB54276A}" dt="2024-09-13T09:40:53.335" v="17" actId="20577"/>
          <ac:spMkLst>
            <pc:docMk/>
            <pc:sldMk cId="1789601708" sldId="511"/>
            <ac:spMk id="11" creationId="{5208A06A-082D-4F06-8A4C-884A94579C10}"/>
          </ac:spMkLst>
        </pc:spChg>
      </pc:sldChg>
      <pc:sldChg chg="modSp mod">
        <pc:chgData name="Dieter Beaven" userId="9bbdb69f-69d0-4759-aa9b-5c090a2da237" providerId="ADAL" clId="{5AE6A4CC-E23C-40C0-892C-AE33CB54276A}" dt="2024-09-13T09:41:01.132" v="32" actId="20577"/>
        <pc:sldMkLst>
          <pc:docMk/>
          <pc:sldMk cId="1588957039" sldId="512"/>
        </pc:sldMkLst>
        <pc:spChg chg="mod">
          <ac:chgData name="Dieter Beaven" userId="9bbdb69f-69d0-4759-aa9b-5c090a2da237" providerId="ADAL" clId="{5AE6A4CC-E23C-40C0-892C-AE33CB54276A}" dt="2024-09-13T09:41:01.132" v="32" actId="20577"/>
          <ac:spMkLst>
            <pc:docMk/>
            <pc:sldMk cId="1588957039" sldId="512"/>
            <ac:spMk id="11" creationId="{695C8A09-AFB5-4338-A612-5CD40EED15C2}"/>
          </ac:spMkLst>
        </pc:spChg>
      </pc:sldChg>
      <pc:sldChg chg="modSp mod">
        <pc:chgData name="Dieter Beaven" userId="9bbdb69f-69d0-4759-aa9b-5c090a2da237" providerId="ADAL" clId="{5AE6A4CC-E23C-40C0-892C-AE33CB54276A}" dt="2024-09-13T09:47:13.775" v="92" actId="20577"/>
        <pc:sldMkLst>
          <pc:docMk/>
          <pc:sldMk cId="2897292785" sldId="551"/>
        </pc:sldMkLst>
        <pc:graphicFrameChg chg="modGraphic">
          <ac:chgData name="Dieter Beaven" userId="9bbdb69f-69d0-4759-aa9b-5c090a2da237" providerId="ADAL" clId="{5AE6A4CC-E23C-40C0-892C-AE33CB54276A}" dt="2024-09-13T09:47:13.775" v="92" actId="20577"/>
          <ac:graphicFrameMkLst>
            <pc:docMk/>
            <pc:sldMk cId="2897292785" sldId="551"/>
            <ac:graphicFrameMk id="5" creationId="{76ED1DE5-2C29-45AB-BF7D-24B869FE7896}"/>
          </ac:graphicFrameMkLst>
        </pc:graphicFrameChg>
      </pc:sldChg>
      <pc:sldChg chg="modSp add mod">
        <pc:chgData name="Dieter Beaven" userId="9bbdb69f-69d0-4759-aa9b-5c090a2da237" providerId="ADAL" clId="{5AE6A4CC-E23C-40C0-892C-AE33CB54276A}" dt="2024-09-13T09:43:26.260" v="63" actId="1076"/>
        <pc:sldMkLst>
          <pc:docMk/>
          <pc:sldMk cId="2619828667" sldId="692"/>
        </pc:sldMkLst>
        <pc:spChg chg="mod">
          <ac:chgData name="Dieter Beaven" userId="9bbdb69f-69d0-4759-aa9b-5c090a2da237" providerId="ADAL" clId="{5AE6A4CC-E23C-40C0-892C-AE33CB54276A}" dt="2024-09-13T09:43:23.234" v="62" actId="1076"/>
          <ac:spMkLst>
            <pc:docMk/>
            <pc:sldMk cId="2619828667" sldId="692"/>
            <ac:spMk id="16" creationId="{00000000-0000-0000-0000-000000000000}"/>
          </ac:spMkLst>
        </pc:spChg>
        <pc:spChg chg="mod">
          <ac:chgData name="Dieter Beaven" userId="9bbdb69f-69d0-4759-aa9b-5c090a2da237" providerId="ADAL" clId="{5AE6A4CC-E23C-40C0-892C-AE33CB54276A}" dt="2024-09-13T09:43:06.682" v="59" actId="1036"/>
          <ac:spMkLst>
            <pc:docMk/>
            <pc:sldMk cId="2619828667" sldId="692"/>
            <ac:spMk id="37" creationId="{00000000-0000-0000-0000-000000000000}"/>
          </ac:spMkLst>
        </pc:spChg>
        <pc:spChg chg="mod">
          <ac:chgData name="Dieter Beaven" userId="9bbdb69f-69d0-4759-aa9b-5c090a2da237" providerId="ADAL" clId="{5AE6A4CC-E23C-40C0-892C-AE33CB54276A}" dt="2024-09-13T09:43:26.260" v="63" actId="1076"/>
          <ac:spMkLst>
            <pc:docMk/>
            <pc:sldMk cId="2619828667" sldId="692"/>
            <ac:spMk id="38" creationId="{00000000-0000-0000-0000-000000000000}"/>
          </ac:spMkLst>
        </pc:spChg>
      </pc:sldChg>
      <pc:sldChg chg="add">
        <pc:chgData name="Dieter Beaven" userId="9bbdb69f-69d0-4759-aa9b-5c090a2da237" providerId="ADAL" clId="{5AE6A4CC-E23C-40C0-892C-AE33CB54276A}" dt="2024-09-13T09:39:42.839" v="0"/>
        <pc:sldMkLst>
          <pc:docMk/>
          <pc:sldMk cId="2249847224" sldId="693"/>
        </pc:sldMkLst>
      </pc:sldChg>
      <pc:sldChg chg="modSp add mod">
        <pc:chgData name="Dieter Beaven" userId="9bbdb69f-69d0-4759-aa9b-5c090a2da237" providerId="ADAL" clId="{5AE6A4CC-E23C-40C0-892C-AE33CB54276A}" dt="2024-09-13T10:17:01.432" v="94" actId="1076"/>
        <pc:sldMkLst>
          <pc:docMk/>
          <pc:sldMk cId="2145316105" sldId="694"/>
        </pc:sldMkLst>
        <pc:spChg chg="mod">
          <ac:chgData name="Dieter Beaven" userId="9bbdb69f-69d0-4759-aa9b-5c090a2da237" providerId="ADAL" clId="{5AE6A4CC-E23C-40C0-892C-AE33CB54276A}" dt="2024-09-13T10:16:59.001" v="93" actId="1076"/>
          <ac:spMkLst>
            <pc:docMk/>
            <pc:sldMk cId="2145316105" sldId="694"/>
            <ac:spMk id="37" creationId="{00000000-0000-0000-0000-000000000000}"/>
          </ac:spMkLst>
        </pc:spChg>
        <pc:spChg chg="mod">
          <ac:chgData name="Dieter Beaven" userId="9bbdb69f-69d0-4759-aa9b-5c090a2da237" providerId="ADAL" clId="{5AE6A4CC-E23C-40C0-892C-AE33CB54276A}" dt="2024-09-13T10:17:01.432" v="94" actId="1076"/>
          <ac:spMkLst>
            <pc:docMk/>
            <pc:sldMk cId="2145316105" sldId="694"/>
            <ac:spMk id="38" creationId="{00000000-0000-0000-0000-000000000000}"/>
          </ac:spMkLst>
        </pc:spChg>
      </pc:sldChg>
      <pc:sldChg chg="modSp add">
        <pc:chgData name="Dieter Beaven" userId="9bbdb69f-69d0-4759-aa9b-5c090a2da237" providerId="ADAL" clId="{5AE6A4CC-E23C-40C0-892C-AE33CB54276A}" dt="2024-09-13T10:32:12.834" v="101" actId="20577"/>
        <pc:sldMkLst>
          <pc:docMk/>
          <pc:sldMk cId="2750645669" sldId="695"/>
        </pc:sldMkLst>
        <pc:spChg chg="mod">
          <ac:chgData name="Dieter Beaven" userId="9bbdb69f-69d0-4759-aa9b-5c090a2da237" providerId="ADAL" clId="{5AE6A4CC-E23C-40C0-892C-AE33CB54276A}" dt="2024-09-13T10:32:12.834" v="101" actId="20577"/>
          <ac:spMkLst>
            <pc:docMk/>
            <pc:sldMk cId="2750645669" sldId="695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5AE6A4CC-E23C-40C0-892C-AE33CB54276A}" dt="2024-09-13T09:46:00.040" v="76"/>
        <pc:sldMkLst>
          <pc:docMk/>
          <pc:sldMk cId="93933010" sldId="696"/>
        </pc:sldMkLst>
      </pc:sldChg>
    </pc:docChg>
  </pc:docChgLst>
  <pc:docChgLst>
    <pc:chgData name="Dieter Beaven" userId="9bbdb69f-69d0-4759-aa9b-5c090a2da237" providerId="ADAL" clId="{F11E4932-7B57-4103-9BC1-69B46CF58822}"/>
    <pc:docChg chg="undo custSel delSld modSld">
      <pc:chgData name="Dieter Beaven" userId="9bbdb69f-69d0-4759-aa9b-5c090a2da237" providerId="ADAL" clId="{F11E4932-7B57-4103-9BC1-69B46CF58822}" dt="2024-09-13T15:19:54.603" v="135" actId="1035"/>
      <pc:docMkLst>
        <pc:docMk/>
      </pc:docMkLst>
      <pc:sldChg chg="modSp mod">
        <pc:chgData name="Dieter Beaven" userId="9bbdb69f-69d0-4759-aa9b-5c090a2da237" providerId="ADAL" clId="{F11E4932-7B57-4103-9BC1-69B46CF58822}" dt="2024-09-13T15:19:54.603" v="135" actId="1035"/>
        <pc:sldMkLst>
          <pc:docMk/>
          <pc:sldMk cId="3708962370" sldId="510"/>
        </pc:sldMkLst>
        <pc:spChg chg="mod">
          <ac:chgData name="Dieter Beaven" userId="9bbdb69f-69d0-4759-aa9b-5c090a2da237" providerId="ADAL" clId="{F11E4932-7B57-4103-9BC1-69B46CF58822}" dt="2024-09-13T15:12:59.763" v="49" actId="20577"/>
          <ac:spMkLst>
            <pc:docMk/>
            <pc:sldMk cId="3708962370" sldId="510"/>
            <ac:spMk id="6" creationId="{029D30A0-DC71-4F2F-B7A8-90CC63AAA49A}"/>
          </ac:spMkLst>
        </pc:spChg>
        <pc:spChg chg="mod">
          <ac:chgData name="Dieter Beaven" userId="9bbdb69f-69d0-4759-aa9b-5c090a2da237" providerId="ADAL" clId="{F11E4932-7B57-4103-9BC1-69B46CF58822}" dt="2024-09-13T15:12:18.858" v="6" actId="1076"/>
          <ac:spMkLst>
            <pc:docMk/>
            <pc:sldMk cId="3708962370" sldId="510"/>
            <ac:spMk id="33" creationId="{A54C5ABA-BB95-4DED-9D49-AFB1D663C87C}"/>
          </ac:spMkLst>
        </pc:spChg>
        <pc:spChg chg="mod">
          <ac:chgData name="Dieter Beaven" userId="9bbdb69f-69d0-4759-aa9b-5c090a2da237" providerId="ADAL" clId="{F11E4932-7B57-4103-9BC1-69B46CF58822}" dt="2024-09-13T15:19:41.525" v="133" actId="20577"/>
          <ac:spMkLst>
            <pc:docMk/>
            <pc:sldMk cId="3708962370" sldId="510"/>
            <ac:spMk id="34" creationId="{554ABDEC-D261-4134-960D-FE755EEA38C9}"/>
          </ac:spMkLst>
        </pc:spChg>
        <pc:spChg chg="mod">
          <ac:chgData name="Dieter Beaven" userId="9bbdb69f-69d0-4759-aa9b-5c090a2da237" providerId="ADAL" clId="{F11E4932-7B57-4103-9BC1-69B46CF58822}" dt="2024-09-13T15:19:38.104" v="130" actId="1076"/>
          <ac:spMkLst>
            <pc:docMk/>
            <pc:sldMk cId="3708962370" sldId="510"/>
            <ac:spMk id="35" creationId="{757AD590-6623-4AF2-A56C-228940A62FA7}"/>
          </ac:spMkLst>
        </pc:spChg>
        <pc:spChg chg="mod">
          <ac:chgData name="Dieter Beaven" userId="9bbdb69f-69d0-4759-aa9b-5c090a2da237" providerId="ADAL" clId="{F11E4932-7B57-4103-9BC1-69B46CF58822}" dt="2024-09-13T15:19:54.603" v="135" actId="1035"/>
          <ac:spMkLst>
            <pc:docMk/>
            <pc:sldMk cId="3708962370" sldId="510"/>
            <ac:spMk id="36" creationId="{C2497C3A-332A-47D6-B9A7-9A33AE13C140}"/>
          </ac:spMkLst>
        </pc:spChg>
      </pc:sldChg>
      <pc:sldChg chg="modSp mod">
        <pc:chgData name="Dieter Beaven" userId="9bbdb69f-69d0-4759-aa9b-5c090a2da237" providerId="ADAL" clId="{F11E4932-7B57-4103-9BC1-69B46CF58822}" dt="2024-09-13T15:15:43.849" v="125" actId="20577"/>
        <pc:sldMkLst>
          <pc:docMk/>
          <pc:sldMk cId="1789601708" sldId="511"/>
        </pc:sldMkLst>
        <pc:spChg chg="mod">
          <ac:chgData name="Dieter Beaven" userId="9bbdb69f-69d0-4759-aa9b-5c090a2da237" providerId="ADAL" clId="{F11E4932-7B57-4103-9BC1-69B46CF58822}" dt="2024-09-13T15:15:43.849" v="125" actId="20577"/>
          <ac:spMkLst>
            <pc:docMk/>
            <pc:sldMk cId="1789601708" sldId="511"/>
            <ac:spMk id="3" creationId="{F3537726-8236-4BA5-B6C0-6598C0875AB2}"/>
          </ac:spMkLst>
        </pc:spChg>
      </pc:sldChg>
      <pc:sldChg chg="modSp del mod">
        <pc:chgData name="Dieter Beaven" userId="9bbdb69f-69d0-4759-aa9b-5c090a2da237" providerId="ADAL" clId="{F11E4932-7B57-4103-9BC1-69B46CF58822}" dt="2024-09-13T15:14:55.883" v="102" actId="47"/>
        <pc:sldMkLst>
          <pc:docMk/>
          <pc:sldMk cId="2619828667" sldId="692"/>
        </pc:sldMkLst>
        <pc:spChg chg="mod">
          <ac:chgData name="Dieter Beaven" userId="9bbdb69f-69d0-4759-aa9b-5c090a2da237" providerId="ADAL" clId="{F11E4932-7B57-4103-9BC1-69B46CF58822}" dt="2024-09-13T15:14:41.977" v="101" actId="1035"/>
          <ac:spMkLst>
            <pc:docMk/>
            <pc:sldMk cId="2619828667" sldId="692"/>
            <ac:spMk id="37" creationId="{00000000-0000-0000-0000-000000000000}"/>
          </ac:spMkLst>
        </pc:spChg>
        <pc:spChg chg="mod">
          <ac:chgData name="Dieter Beaven" userId="9bbdb69f-69d0-4759-aa9b-5c090a2da237" providerId="ADAL" clId="{F11E4932-7B57-4103-9BC1-69B46CF58822}" dt="2024-09-13T15:14:39.181" v="100" actId="1035"/>
          <ac:spMkLst>
            <pc:docMk/>
            <pc:sldMk cId="2619828667" sldId="692"/>
            <ac:spMk id="38" creationId="{00000000-0000-0000-0000-000000000000}"/>
          </ac:spMkLst>
        </pc:spChg>
      </pc:sldChg>
      <pc:sldChg chg="del">
        <pc:chgData name="Dieter Beaven" userId="9bbdb69f-69d0-4759-aa9b-5c090a2da237" providerId="ADAL" clId="{F11E4932-7B57-4103-9BC1-69B46CF58822}" dt="2024-09-13T15:19:13.043" v="126" actId="47"/>
        <pc:sldMkLst>
          <pc:docMk/>
          <pc:sldMk cId="2249847224" sldId="693"/>
        </pc:sldMkLst>
      </pc:sldChg>
      <pc:sldChg chg="modSp mod">
        <pc:chgData name="Dieter Beaven" userId="9bbdb69f-69d0-4759-aa9b-5c090a2da237" providerId="ADAL" clId="{F11E4932-7B57-4103-9BC1-69B46CF58822}" dt="2024-09-13T15:11:47.592" v="4" actId="1036"/>
        <pc:sldMkLst>
          <pc:docMk/>
          <pc:sldMk cId="2145316105" sldId="694"/>
        </pc:sldMkLst>
        <pc:spChg chg="mod">
          <ac:chgData name="Dieter Beaven" userId="9bbdb69f-69d0-4759-aa9b-5c090a2da237" providerId="ADAL" clId="{F11E4932-7B57-4103-9BC1-69B46CF58822}" dt="2024-09-13T15:11:43.217" v="0" actId="1035"/>
          <ac:spMkLst>
            <pc:docMk/>
            <pc:sldMk cId="2145316105" sldId="694"/>
            <ac:spMk id="37" creationId="{00000000-0000-0000-0000-000000000000}"/>
          </ac:spMkLst>
        </pc:spChg>
        <pc:spChg chg="mod">
          <ac:chgData name="Dieter Beaven" userId="9bbdb69f-69d0-4759-aa9b-5c090a2da237" providerId="ADAL" clId="{F11E4932-7B57-4103-9BC1-69B46CF58822}" dt="2024-09-13T15:11:47.592" v="4" actId="1036"/>
          <ac:spMkLst>
            <pc:docMk/>
            <pc:sldMk cId="2145316105" sldId="694"/>
            <ac:spMk id="38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47321466-5FD8-DE25-1DF9-413E4AAA8A26}"/>
    <pc:docChg chg="modSld">
      <pc:chgData name="Dieter Beaven" userId="S::dbeaven@newsteadwood.co.uk::9bbdb69f-69d0-4759-aa9b-5c090a2da237" providerId="AD" clId="Web-{47321466-5FD8-DE25-1DF9-413E4AAA8A26}" dt="2024-04-16T16:01:56.029" v="24" actId="20577"/>
      <pc:docMkLst>
        <pc:docMk/>
      </pc:docMkLst>
      <pc:sldChg chg="modSp">
        <pc:chgData name="Dieter Beaven" userId="S::dbeaven@newsteadwood.co.uk::9bbdb69f-69d0-4759-aa9b-5c090a2da237" providerId="AD" clId="Web-{47321466-5FD8-DE25-1DF9-413E4AAA8A26}" dt="2024-04-16T16:01:56.029" v="24" actId="20577"/>
        <pc:sldMkLst>
          <pc:docMk/>
          <pc:sldMk cId="2913017854" sldId="481"/>
        </pc:sldMkLst>
        <pc:spChg chg="mod">
          <ac:chgData name="Dieter Beaven" userId="S::dbeaven@newsteadwood.co.uk::9bbdb69f-69d0-4759-aa9b-5c090a2da237" providerId="AD" clId="Web-{47321466-5FD8-DE25-1DF9-413E4AAA8A26}" dt="2024-04-16T16:01:56.029" v="24" actId="20577"/>
          <ac:spMkLst>
            <pc:docMk/>
            <pc:sldMk cId="2913017854" sldId="481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757289C6-FF0F-D896-049F-FF1C1EBDB627}"/>
    <pc:docChg chg="addSld modSld">
      <pc:chgData name="Dieter Beaven" userId="S::dbeaven@newsteadwood.co.uk::9bbdb69f-69d0-4759-aa9b-5c090a2da237" providerId="AD" clId="Web-{757289C6-FF0F-D896-049F-FF1C1EBDB627}" dt="2024-04-16T16:00:58.942" v="69" actId="20577"/>
      <pc:docMkLst>
        <pc:docMk/>
      </pc:docMkLst>
      <pc:sldChg chg="modSp">
        <pc:chgData name="Dieter Beaven" userId="S::dbeaven@newsteadwood.co.uk::9bbdb69f-69d0-4759-aa9b-5c090a2da237" providerId="AD" clId="Web-{757289C6-FF0F-D896-049F-FF1C1EBDB627}" dt="2024-04-16T16:00:58.942" v="69" actId="20577"/>
        <pc:sldMkLst>
          <pc:docMk/>
          <pc:sldMk cId="1835369893" sldId="514"/>
        </pc:sldMkLst>
        <pc:spChg chg="mod">
          <ac:chgData name="Dieter Beaven" userId="S::dbeaven@newsteadwood.co.uk::9bbdb69f-69d0-4759-aa9b-5c090a2da237" providerId="AD" clId="Web-{757289C6-FF0F-D896-049F-FF1C1EBDB627}" dt="2024-04-16T16:00:17.893" v="46" actId="20577"/>
          <ac:spMkLst>
            <pc:docMk/>
            <pc:sldMk cId="1835369893" sldId="514"/>
            <ac:spMk id="3" creationId="{00000000-0000-0000-0000-000000000000}"/>
          </ac:spMkLst>
        </pc:spChg>
        <pc:spChg chg="mod">
          <ac:chgData name="Dieter Beaven" userId="S::dbeaven@newsteadwood.co.uk::9bbdb69f-69d0-4759-aa9b-5c090a2da237" providerId="AD" clId="Web-{757289C6-FF0F-D896-049F-FF1C1EBDB627}" dt="2024-04-16T16:00:58.942" v="69" actId="20577"/>
          <ac:spMkLst>
            <pc:docMk/>
            <pc:sldMk cId="1835369893" sldId="514"/>
            <ac:spMk id="5" creationId="{00000000-0000-0000-0000-000000000000}"/>
          </ac:spMkLst>
        </pc:spChg>
      </pc:sldChg>
      <pc:sldChg chg="modSp add replId">
        <pc:chgData name="Dieter Beaven" userId="S::dbeaven@newsteadwood.co.uk::9bbdb69f-69d0-4759-aa9b-5c090a2da237" providerId="AD" clId="Web-{757289C6-FF0F-D896-049F-FF1C1EBDB627}" dt="2024-04-16T16:00:05.892" v="44" actId="20577"/>
        <pc:sldMkLst>
          <pc:docMk/>
          <pc:sldMk cId="1661783030" sldId="515"/>
        </pc:sldMkLst>
        <pc:spChg chg="mod">
          <ac:chgData name="Dieter Beaven" userId="S::dbeaven@newsteadwood.co.uk::9bbdb69f-69d0-4759-aa9b-5c090a2da237" providerId="AD" clId="Web-{757289C6-FF0F-D896-049F-FF1C1EBDB627}" dt="2024-04-16T16:00:05.892" v="44" actId="20577"/>
          <ac:spMkLst>
            <pc:docMk/>
            <pc:sldMk cId="1661783030" sldId="515"/>
            <ac:spMk id="3" creationId="{00000000-0000-0000-0000-000000000000}"/>
          </ac:spMkLst>
        </pc:spChg>
        <pc:spChg chg="mod">
          <ac:chgData name="Dieter Beaven" userId="S::dbeaven@newsteadwood.co.uk::9bbdb69f-69d0-4759-aa9b-5c090a2da237" providerId="AD" clId="Web-{757289C6-FF0F-D896-049F-FF1C1EBDB627}" dt="2024-04-16T16:00:02.705" v="43" actId="20577"/>
          <ac:spMkLst>
            <pc:docMk/>
            <pc:sldMk cId="1661783030" sldId="515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13/09/2024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microsoft.com/office/2007/relationships/hdphoto" Target="../media/hdphoto1.wdp"/><Relationship Id="rId5" Type="http://schemas.openxmlformats.org/officeDocument/2006/relationships/image" Target="../media/image48.png"/><Relationship Id="rId10" Type="http://schemas.openxmlformats.org/officeDocument/2006/relationships/image" Target="../media/image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8: </a:t>
            </a:r>
            <a:r>
              <a:rPr lang="en-GB" dirty="0">
                <a:solidFill>
                  <a:schemeClr val="accent5"/>
                </a:solidFill>
              </a:rPr>
              <a:t>Modelling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Units and Vectors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8C, 8D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/>
              <a:t>Pearson Stats/Mechanics Year 1</a:t>
            </a:r>
            <a:endParaRPr lang="en-US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pPr marL="457200" indent="-457200">
              <a:buAutoNum type="arabicParenR"/>
            </a:pPr>
            <a:r>
              <a:rPr lang="en-GB" sz="2400"/>
              <a:t>Exercise 8.3 page   53</a:t>
            </a:r>
          </a:p>
          <a:p>
            <a:pPr marL="457200" indent="-457200">
              <a:buAutoNum type="arabicParenR"/>
            </a:pPr>
            <a:r>
              <a:rPr lang="en-GB" sz="2400"/>
              <a:t>Exercise 8.4 pages 54-55</a:t>
            </a:r>
            <a:endParaRPr lang="en-US" sz="2400"/>
          </a:p>
          <a:p>
            <a:endParaRPr lang="en-GB" sz="2400" dirty="0"/>
          </a:p>
          <a:p>
            <a:endParaRPr lang="en-GB" sz="2400" dirty="0">
              <a:cs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6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6AB66D-A3C6-4139-F033-C4C0BA1E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6477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C6A1377-52B9-11AF-D675-765236DD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36712"/>
            <a:ext cx="67246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4C561DC-471C-3361-2FD2-C144E3D49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6991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94684A-1139-EED6-9FA0-86F53267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0728"/>
            <a:ext cx="50387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9209DA-E5DD-4497-BE83-3B288840F7F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290EE7E-8C99-4054-A35A-27095B78EA4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SI units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A926120-D5BE-4DCB-BCFF-B0D322F06FF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ED1DE5-2C29-45AB-BF7D-24B869FE7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39848"/>
              </p:ext>
            </p:extLst>
          </p:nvPr>
        </p:nvGraphicFramePr>
        <p:xfrm>
          <a:off x="1333500" y="1648604"/>
          <a:ext cx="6289231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5231">
                  <a:extLst>
                    <a:ext uri="{9D8B030D-6E8A-4147-A177-3AD203B41FA5}">
                      <a16:colId xmlns:a16="http://schemas.microsoft.com/office/drawing/2014/main" val="613030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54264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58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2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Length/Displacement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1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0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Speed/Velocity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Acceleration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Force/Weight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731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3BD72A-9F42-4FDE-8ED1-DB2BFC5E5E98}"/>
              </a:ext>
            </a:extLst>
          </p:cNvPr>
          <p:cNvSpPr txBox="1"/>
          <p:nvPr/>
        </p:nvSpPr>
        <p:spPr>
          <a:xfrm>
            <a:off x="430871" y="852323"/>
            <a:ext cx="809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SI units are a standard system of units, used internationally (“</a:t>
            </a:r>
            <a:r>
              <a:rPr lang="en-GB" dirty="0" err="1"/>
              <a:t>Syst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 err="1"/>
              <a:t>me</a:t>
            </a:r>
            <a:r>
              <a:rPr lang="en-GB" dirty="0"/>
              <a:t> International”). These are the ones you will use: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053C49-B8F6-4CAD-9B4F-3B42643AF80B}"/>
                  </a:ext>
                </a:extLst>
              </p:cNvPr>
              <p:cNvSpPr txBox="1"/>
              <p:nvPr/>
            </p:nvSpPr>
            <p:spPr>
              <a:xfrm>
                <a:off x="5773835" y="4732916"/>
                <a:ext cx="2518544" cy="5232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This unit is consistent with force being mass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400" dirty="0"/>
                  <a:t> acceleration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053C49-B8F6-4CAD-9B4F-3B42643AF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835" y="4732916"/>
                <a:ext cx="2518544" cy="523220"/>
              </a:xfrm>
              <a:prstGeom prst="rect">
                <a:avLst/>
              </a:prstGeom>
              <a:blipFill>
                <a:blip r:embed="rId2"/>
                <a:stretch>
                  <a:fillRect l="-240" r="-119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B71DBB-C74D-4EF1-A8F4-1F0226608BD5}"/>
              </a:ext>
            </a:extLst>
          </p:cNvPr>
          <p:cNvCxnSpPr>
            <a:cxnSpLocks/>
          </p:cNvCxnSpPr>
          <p:nvPr/>
        </p:nvCxnSpPr>
        <p:spPr>
          <a:xfrm flipH="1" flipV="1">
            <a:off x="6514379" y="4482550"/>
            <a:ext cx="518728" cy="50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60CB64-657B-8151-F44D-7EEFE1ECAD67}"/>
              </a:ext>
            </a:extLst>
          </p:cNvPr>
          <p:cNvSpPr txBox="1"/>
          <p:nvPr/>
        </p:nvSpPr>
        <p:spPr>
          <a:xfrm>
            <a:off x="611560" y="5405512"/>
            <a:ext cx="809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MKS units {metres, kilogram, seconds} are the </a:t>
            </a:r>
            <a:r>
              <a:rPr lang="en-GB" b="1" i="1" dirty="0"/>
              <a:t>mechanical</a:t>
            </a:r>
            <a:r>
              <a:rPr lang="en-GB" dirty="0"/>
              <a:t> </a:t>
            </a:r>
            <a:r>
              <a:rPr lang="en-GB" b="1" i="1" dirty="0"/>
              <a:t>base</a:t>
            </a:r>
            <a:r>
              <a:rPr lang="en-GB" dirty="0"/>
              <a:t> units defined in terms of the speed of light constant and Planck’s quantum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other units in mechanics are </a:t>
            </a:r>
            <a:r>
              <a:rPr lang="en-GB" b="1" i="1" dirty="0"/>
              <a:t>derived</a:t>
            </a:r>
            <a:r>
              <a:rPr lang="en-GB" dirty="0"/>
              <a:t> units that can be written as a combination of base units. </a:t>
            </a:r>
          </a:p>
        </p:txBody>
      </p:sp>
    </p:spTree>
    <p:extLst>
      <p:ext uri="{BB962C8B-B14F-4D97-AF65-F5344CB8AC3E}">
        <p14:creationId xmlns:p14="http://schemas.microsoft.com/office/powerpoint/2010/main" val="289729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9209DA-E5DD-4497-BE83-3B288840F7F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290EE7E-8C99-4054-A35A-27095B78EA4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SI units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A926120-D5BE-4DCB-BCFF-B0D322F06FF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ED1DE5-2C29-45AB-BF7D-24B869FE7896}"/>
              </a:ext>
            </a:extLst>
          </p:cNvPr>
          <p:cNvGraphicFramePr>
            <a:graphicFrameLocks noGrp="1"/>
          </p:cNvGraphicFramePr>
          <p:nvPr/>
        </p:nvGraphicFramePr>
        <p:xfrm>
          <a:off x="1333500" y="1648604"/>
          <a:ext cx="6289231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5231">
                  <a:extLst>
                    <a:ext uri="{9D8B030D-6E8A-4147-A177-3AD203B41FA5}">
                      <a16:colId xmlns:a16="http://schemas.microsoft.com/office/drawing/2014/main" val="613030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54264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35883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92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kilogram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Length/Displacement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1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0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Speed/Velocity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metres per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 s</a:t>
                      </a:r>
                      <a:r>
                        <a:rPr lang="en-GB" baseline="300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Acceleration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metres per second per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 s</a:t>
                      </a:r>
                      <a:r>
                        <a:rPr lang="en-GB" baseline="30000" dirty="0"/>
                        <a:t>-2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4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Force/Weight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(= kg m s</a:t>
                      </a:r>
                      <a:r>
                        <a:rPr lang="en-GB" baseline="30000" dirty="0"/>
                        <a:t>-2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731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3BD72A-9F42-4FDE-8ED1-DB2BFC5E5E98}"/>
              </a:ext>
            </a:extLst>
          </p:cNvPr>
          <p:cNvSpPr txBox="1"/>
          <p:nvPr/>
        </p:nvSpPr>
        <p:spPr>
          <a:xfrm>
            <a:off x="430871" y="852323"/>
            <a:ext cx="809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SI units are a standard system of units, used internationally (“</a:t>
            </a:r>
            <a:r>
              <a:rPr lang="en-GB" dirty="0" err="1"/>
              <a:t>Syst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 err="1"/>
              <a:t>me</a:t>
            </a:r>
            <a:r>
              <a:rPr lang="en-GB" dirty="0"/>
              <a:t> International”). These are the ones you will use: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053C49-B8F6-4CAD-9B4F-3B42643AF80B}"/>
                  </a:ext>
                </a:extLst>
              </p:cNvPr>
              <p:cNvSpPr txBox="1"/>
              <p:nvPr/>
            </p:nvSpPr>
            <p:spPr>
              <a:xfrm>
                <a:off x="5773835" y="4732916"/>
                <a:ext cx="2518544" cy="5232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This unit is consistent with force being mass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1400" dirty="0"/>
                  <a:t> acceleration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053C49-B8F6-4CAD-9B4F-3B42643AF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835" y="4732916"/>
                <a:ext cx="2518544" cy="523220"/>
              </a:xfrm>
              <a:prstGeom prst="rect">
                <a:avLst/>
              </a:prstGeom>
              <a:blipFill>
                <a:blip r:embed="rId2"/>
                <a:stretch>
                  <a:fillRect l="-240" r="-1199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B71DBB-C74D-4EF1-A8F4-1F0226608BD5}"/>
              </a:ext>
            </a:extLst>
          </p:cNvPr>
          <p:cNvCxnSpPr>
            <a:cxnSpLocks/>
          </p:cNvCxnSpPr>
          <p:nvPr/>
        </p:nvCxnSpPr>
        <p:spPr>
          <a:xfrm flipH="1" flipV="1">
            <a:off x="6514379" y="4482550"/>
            <a:ext cx="518728" cy="50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860CB64-657B-8151-F44D-7EEFE1ECAD67}"/>
              </a:ext>
            </a:extLst>
          </p:cNvPr>
          <p:cNvSpPr txBox="1"/>
          <p:nvPr/>
        </p:nvSpPr>
        <p:spPr>
          <a:xfrm>
            <a:off x="611560" y="5405512"/>
            <a:ext cx="8094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MKS units {metres, kilogram, seconds} are the </a:t>
            </a:r>
            <a:r>
              <a:rPr lang="en-GB" b="1" i="1" dirty="0"/>
              <a:t>mechanical</a:t>
            </a:r>
            <a:r>
              <a:rPr lang="en-GB" dirty="0"/>
              <a:t> </a:t>
            </a:r>
            <a:r>
              <a:rPr lang="en-GB" b="1" i="1" dirty="0"/>
              <a:t>base</a:t>
            </a:r>
            <a:r>
              <a:rPr lang="en-GB" dirty="0"/>
              <a:t> units defined in terms of the speed of light constant and Planck’s quantum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other units in mechanics are </a:t>
            </a:r>
            <a:r>
              <a:rPr lang="en-GB" b="1" i="1" dirty="0"/>
              <a:t>derived</a:t>
            </a:r>
            <a:r>
              <a:rPr lang="en-GB" dirty="0"/>
              <a:t> units that can be written as a combination of base units. </a:t>
            </a:r>
          </a:p>
        </p:txBody>
      </p:sp>
    </p:spTree>
    <p:extLst>
      <p:ext uri="{BB962C8B-B14F-4D97-AF65-F5344CB8AC3E}">
        <p14:creationId xmlns:p14="http://schemas.microsoft.com/office/powerpoint/2010/main" val="9393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Representing Vectors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9" y="980728"/>
            <a:ext cx="5400600" cy="5397468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1638300" y="2070100"/>
            <a:ext cx="1587500" cy="10541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rot="6422698">
            <a:off x="2226024" y="2398411"/>
            <a:ext cx="280446" cy="219101"/>
            <a:chOff x="2952750" y="4122420"/>
            <a:chExt cx="190500" cy="160020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46476" y="1162968"/>
                <a:ext cx="3888432" cy="923330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You should already be familiar that the value of a vector is the </a:t>
                </a:r>
                <a:r>
                  <a:rPr lang="en-GB" b="1" dirty="0"/>
                  <a:t>displacement</a:t>
                </a:r>
                <a:r>
                  <a:rPr lang="en-GB" dirty="0"/>
                  <a:t> in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direction (if in 2D).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476" y="1162968"/>
                <a:ext cx="3888432" cy="923330"/>
              </a:xfrm>
              <a:prstGeom prst="rect">
                <a:avLst/>
              </a:prstGeom>
              <a:blipFill>
                <a:blip r:embed="rId3"/>
                <a:stretch>
                  <a:fillRect l="-1411" t="-3974" r="-940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71068" y="1917204"/>
                <a:ext cx="828092" cy="705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068" y="1917204"/>
                <a:ext cx="828092" cy="705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37468" y="2136602"/>
                <a:ext cx="3888432" cy="2396682"/>
              </a:xfrm>
              <a:prstGeom prst="rect">
                <a:avLst/>
              </a:prstGeom>
              <a:solidFill>
                <a:schemeClr val="bg1">
                  <a:alpha val="59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−2 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2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468" y="2136602"/>
                <a:ext cx="3888432" cy="2396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04917" y="4676858"/>
                <a:ext cx="4859571" cy="199586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A </a:t>
                </a:r>
                <a:r>
                  <a:rPr lang="en-GB" b="1" dirty="0"/>
                  <a:t>unit vector </a:t>
                </a:r>
                <a:r>
                  <a:rPr lang="en-GB" dirty="0"/>
                  <a:t>is a vector of magnitude 1.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GB" dirty="0"/>
                  <a:t> are unit vectors in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-axis and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-axis respectively.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sz="700" dirty="0"/>
              </a:p>
              <a:p>
                <a:r>
                  <a:rPr lang="en-GB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17" y="4676858"/>
                <a:ext cx="4859571" cy="1995867"/>
              </a:xfrm>
              <a:prstGeom prst="rect">
                <a:avLst/>
              </a:prstGeom>
              <a:blipFill>
                <a:blip r:embed="rId6"/>
                <a:stretch>
                  <a:fillRect l="-748" t="-1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2711450" y="4210050"/>
            <a:ext cx="0" cy="5397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05100" y="4749800"/>
            <a:ext cx="5334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3913131">
            <a:off x="2863287" y="4649175"/>
            <a:ext cx="221192" cy="167467"/>
            <a:chOff x="2952750" y="4122420"/>
            <a:chExt cx="190500" cy="160020"/>
          </a:xfrm>
        </p:grpSpPr>
        <p:cxnSp>
          <p:nvCxnSpPr>
            <p:cNvPr id="29" name="Straight Connector 28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19942135">
            <a:off x="2578758" y="4442410"/>
            <a:ext cx="221192" cy="167467"/>
            <a:chOff x="2952750" y="4122420"/>
            <a:chExt cx="190500" cy="160020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40261" y="4782769"/>
                <a:ext cx="828092" cy="50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261" y="4782769"/>
                <a:ext cx="828092" cy="503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37211" y="4174548"/>
                <a:ext cx="828092" cy="503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11" y="4174548"/>
                <a:ext cx="828092" cy="5038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6590408" y="2996952"/>
            <a:ext cx="756940" cy="446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90408" y="3918586"/>
            <a:ext cx="756940" cy="446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3385409" y="4501647"/>
            <a:ext cx="719508" cy="21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B6CF7B-163C-6A16-845A-162DF3AB283C}"/>
              </a:ext>
            </a:extLst>
          </p:cNvPr>
          <p:cNvCxnSpPr/>
          <p:nvPr/>
        </p:nvCxnSpPr>
        <p:spPr>
          <a:xfrm>
            <a:off x="565719" y="4224633"/>
            <a:ext cx="0" cy="5397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73AF81-8505-CD8D-9086-45777279EC1A}"/>
              </a:ext>
            </a:extLst>
          </p:cNvPr>
          <p:cNvCxnSpPr/>
          <p:nvPr/>
        </p:nvCxnSpPr>
        <p:spPr>
          <a:xfrm flipH="1">
            <a:off x="559369" y="4764383"/>
            <a:ext cx="5334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4B648A-C59D-5257-E84F-C81D87B71F57}"/>
              </a:ext>
            </a:extLst>
          </p:cNvPr>
          <p:cNvGrpSpPr/>
          <p:nvPr/>
        </p:nvGrpSpPr>
        <p:grpSpPr>
          <a:xfrm rot="3913131">
            <a:off x="717556" y="4663758"/>
            <a:ext cx="221192" cy="167467"/>
            <a:chOff x="2952750" y="4122420"/>
            <a:chExt cx="190500" cy="16002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442C2F-0C9B-9101-B471-7E6BEA9B85F4}"/>
                </a:ext>
              </a:extLst>
            </p:cNvPr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77BE1D-F4A0-38FD-8C86-345A1BF0D816}"/>
                </a:ext>
              </a:extLst>
            </p:cNvPr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D377DA-3731-350C-3E6D-D2680C74B349}"/>
              </a:ext>
            </a:extLst>
          </p:cNvPr>
          <p:cNvGrpSpPr/>
          <p:nvPr/>
        </p:nvGrpSpPr>
        <p:grpSpPr>
          <a:xfrm rot="19942135">
            <a:off x="433027" y="4456993"/>
            <a:ext cx="221192" cy="167467"/>
            <a:chOff x="2952750" y="4122420"/>
            <a:chExt cx="190500" cy="16002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92160AA-6E9D-1936-5293-8F0F16A9F258}"/>
                </a:ext>
              </a:extLst>
            </p:cNvPr>
            <p:cNvCxnSpPr/>
            <p:nvPr/>
          </p:nvCxnSpPr>
          <p:spPr>
            <a:xfrm flipH="1" flipV="1">
              <a:off x="3093720" y="4122420"/>
              <a:ext cx="49530" cy="1600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6039FE-1855-930D-023F-92F712F72E20}"/>
                </a:ext>
              </a:extLst>
            </p:cNvPr>
            <p:cNvCxnSpPr/>
            <p:nvPr/>
          </p:nvCxnSpPr>
          <p:spPr>
            <a:xfrm flipV="1">
              <a:off x="2952750" y="4133850"/>
              <a:ext cx="137160" cy="533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F3722A-CAA2-61BD-C006-371E31B408DB}"/>
                  </a:ext>
                </a:extLst>
              </p:cNvPr>
              <p:cNvSpPr txBox="1"/>
              <p:nvPr/>
            </p:nvSpPr>
            <p:spPr>
              <a:xfrm>
                <a:off x="647653" y="4796211"/>
                <a:ext cx="828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F3722A-CAA2-61BD-C006-371E31B40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53" y="4796211"/>
                <a:ext cx="8280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703C4C-BD32-A17F-F0BC-4360B4361447}"/>
                  </a:ext>
                </a:extLst>
              </p:cNvPr>
              <p:cNvSpPr txBox="1"/>
              <p:nvPr/>
            </p:nvSpPr>
            <p:spPr>
              <a:xfrm>
                <a:off x="-108520" y="4189131"/>
                <a:ext cx="828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703C4C-BD32-A17F-F0BC-4360B4361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189131"/>
                <a:ext cx="828092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FDA14DC-BF2B-4EE4-830E-B1BF2432617C}"/>
              </a:ext>
            </a:extLst>
          </p:cNvPr>
          <p:cNvSpPr txBox="1"/>
          <p:nvPr/>
        </p:nvSpPr>
        <p:spPr>
          <a:xfrm>
            <a:off x="155985" y="5602131"/>
            <a:ext cx="319188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</a:t>
            </a:r>
            <a:r>
              <a:rPr lang="en-GB" b="1" dirty="0"/>
              <a:t>Bold notation </a:t>
            </a:r>
            <a:r>
              <a:rPr lang="en-GB" dirty="0"/>
              <a:t>is used in textbooks and exam papers but is awkward for handwriting.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5C00B3B-A82C-D7E7-3381-B363A9498200}"/>
              </a:ext>
            </a:extLst>
          </p:cNvPr>
          <p:cNvCxnSpPr>
            <a:cxnSpLocks/>
          </p:cNvCxnSpPr>
          <p:nvPr/>
        </p:nvCxnSpPr>
        <p:spPr>
          <a:xfrm flipV="1">
            <a:off x="305526" y="5015052"/>
            <a:ext cx="306034" cy="61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1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17" grpId="0" animBg="1"/>
      <p:bldP spid="34" grpId="0"/>
      <p:bldP spid="35" grpId="0"/>
      <p:bldP spid="37" grpId="0" animBg="1"/>
      <p:bldP spid="38" grpId="0" animBg="1"/>
      <p:bldP spid="25" grpId="0"/>
      <p:bldP spid="26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3568" y="908720"/>
                <a:ext cx="6552728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then</a:t>
                </a:r>
                <a:r>
                  <a:rPr lang="en-GB" sz="2400" b="1" dirty="0"/>
                  <a:t>:</a:t>
                </a:r>
              </a:p>
              <a:p>
                <a:pPr marL="342900" indent="-342900">
                  <a:buAutoNum type="arabicParenR"/>
                </a:pPr>
                <a:r>
                  <a:rPr lang="en-GB" sz="2400" dirty="0"/>
                  <a:t>Write</a:t>
                </a:r>
                <a:r>
                  <a:rPr lang="en-GB" sz="2400" b="1" dirty="0"/>
                  <a:t>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/>
                  <a:t>in column vector </a:t>
                </a:r>
                <a:r>
                  <a:rPr lang="en-GB" sz="2400" dirty="0"/>
                  <a:t>form.</a:t>
                </a:r>
              </a:p>
              <a:p>
                <a:pPr marL="342900" indent="-342900">
                  <a:buAutoNum type="arabicParenR"/>
                </a:pPr>
                <a:r>
                  <a:rPr lang="en-GB" sz="2400" dirty="0"/>
                  <a:t>Find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in</a:t>
                </a:r>
                <a:r>
                  <a:rPr lang="en-GB" sz="2400" b="1" dirty="0"/>
                  <a:t>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2400" b="1" dirty="0"/>
                  <a:t> </a:t>
                </a:r>
                <a:r>
                  <a:rPr lang="en-GB" sz="2400" dirty="0"/>
                  <a:t>form.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08720"/>
                <a:ext cx="6552728" cy="1200329"/>
              </a:xfrm>
              <a:prstGeom prst="rect">
                <a:avLst/>
              </a:prstGeom>
              <a:blipFill>
                <a:blip r:embed="rId2"/>
                <a:stretch>
                  <a:fillRect b="-403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3540" y="2331988"/>
                <a:ext cx="4464496" cy="21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:br>
                  <a:rPr lang="en-GB" sz="24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0" y="2331988"/>
                <a:ext cx="4464496" cy="2185470"/>
              </a:xfrm>
              <a:prstGeom prst="rect">
                <a:avLst/>
              </a:prstGeom>
              <a:blipFill>
                <a:blip r:embed="rId3"/>
                <a:stretch>
                  <a:fillRect l="-409" b="-2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10568" y="2418642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0568" y="3362496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236960" y="2410982"/>
            <a:ext cx="3868440" cy="700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36960" y="3362496"/>
            <a:ext cx="3868440" cy="11549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06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9209DA-E5DD-4497-BE83-3B288840F7F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B290EE7E-8C99-4054-A35A-27095B78EA4D}"/>
                    </a:ext>
                  </a:extLst>
                </p:cNvPr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>
                      <a:latin typeface="+mj-lt"/>
                    </a:rPr>
                    <a:t>Vectors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↔</m:t>
                      </m:r>
                    </m:oMath>
                  </a14:m>
                  <a:r>
                    <a:rPr lang="en-GB" sz="3200" dirty="0"/>
                    <a:t> Scalars</a:t>
                  </a:r>
                </a:p>
              </p:txBody>
            </p:sp>
          </mc:Choice>
          <mc:Fallback xmlns="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B290EE7E-8C99-4054-A35A-27095B78E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2245" b="-316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A926120-D5BE-4DCB-BCFF-B0D322F06FF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9D30A0-DC71-4F2F-B7A8-90CC63AAA49A}"/>
              </a:ext>
            </a:extLst>
          </p:cNvPr>
          <p:cNvSpPr txBox="1"/>
          <p:nvPr/>
        </p:nvSpPr>
        <p:spPr>
          <a:xfrm>
            <a:off x="180058" y="863093"/>
            <a:ext cx="5912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Mechanics you will often need to convert between the scalar magnitude of a quantity and the vector version.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469349-CCE5-4351-B68E-AB902AF53BDD}"/>
              </a:ext>
            </a:extLst>
          </p:cNvPr>
          <p:cNvSpPr/>
          <p:nvPr/>
        </p:nvSpPr>
        <p:spPr>
          <a:xfrm>
            <a:off x="816437" y="3297370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2760B7-A2D6-49F7-AF80-5087F5D29D86}"/>
              </a:ext>
            </a:extLst>
          </p:cNvPr>
          <p:cNvSpPr/>
          <p:nvPr/>
        </p:nvSpPr>
        <p:spPr>
          <a:xfrm>
            <a:off x="1870759" y="2028272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6104D-B819-4673-9BE4-F2643DFAB5BE}"/>
                  </a:ext>
                </a:extLst>
              </p:cNvPr>
              <p:cNvSpPr txBox="1"/>
              <p:nvPr/>
            </p:nvSpPr>
            <p:spPr>
              <a:xfrm>
                <a:off x="549670" y="3373770"/>
                <a:ext cx="425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6104D-B819-4673-9BE4-F2643DFA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70" y="3373770"/>
                <a:ext cx="4252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94EF91-5A5D-4098-BC75-5A798A1F6D0F}"/>
                  </a:ext>
                </a:extLst>
              </p:cNvPr>
              <p:cNvSpPr txBox="1"/>
              <p:nvPr/>
            </p:nvSpPr>
            <p:spPr>
              <a:xfrm>
                <a:off x="1932283" y="1749119"/>
                <a:ext cx="425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94EF91-5A5D-4098-BC75-5A798A1F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283" y="1749119"/>
                <a:ext cx="4252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0D5C82-52F5-478C-8954-645157E1708D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933582" y="2147937"/>
            <a:ext cx="957276" cy="116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9B1982-63C9-4FCB-83BC-1395E3939C36}"/>
              </a:ext>
            </a:extLst>
          </p:cNvPr>
          <p:cNvSpPr txBox="1"/>
          <p:nvPr/>
        </p:nvSpPr>
        <p:spPr>
          <a:xfrm>
            <a:off x="1057538" y="230080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1263E-917C-4350-8679-747C0347B272}"/>
              </a:ext>
            </a:extLst>
          </p:cNvPr>
          <p:cNvSpPr txBox="1"/>
          <p:nvPr/>
        </p:nvSpPr>
        <p:spPr>
          <a:xfrm>
            <a:off x="184964" y="3824072"/>
            <a:ext cx="2269212" cy="135421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latin typeface="Wingdings" panose="05000000000000000000" pitchFamily="2" charset="2"/>
              </a:rPr>
              <a:t>!</a:t>
            </a:r>
            <a:r>
              <a:rPr lang="en-GB" b="1" dirty="0"/>
              <a:t> A scalar quantity has magnitude (i.e. size) only.</a:t>
            </a:r>
          </a:p>
          <a:p>
            <a:r>
              <a:rPr lang="en-GB" sz="1400" dirty="0"/>
              <a:t>The 5m is a distance.</a:t>
            </a:r>
          </a:p>
          <a:p>
            <a:r>
              <a:rPr lang="en-GB" sz="1400" dirty="0"/>
              <a:t>The value is </a:t>
            </a:r>
            <a:r>
              <a:rPr lang="en-GB" sz="1400" u="sng" dirty="0"/>
              <a:t>always positive</a:t>
            </a:r>
            <a:r>
              <a:rPr lang="en-GB" sz="1400" dirty="0"/>
              <a:t>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29313-76C1-4E20-9047-A9501E6DE729}"/>
              </a:ext>
            </a:extLst>
          </p:cNvPr>
          <p:cNvSpPr/>
          <p:nvPr/>
        </p:nvSpPr>
        <p:spPr>
          <a:xfrm>
            <a:off x="3067894" y="3353239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1C6FE9-C01D-4FC5-9DD1-31B7E2842022}"/>
              </a:ext>
            </a:extLst>
          </p:cNvPr>
          <p:cNvSpPr/>
          <p:nvPr/>
        </p:nvSpPr>
        <p:spPr>
          <a:xfrm>
            <a:off x="4122216" y="2084141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7C5E0B-7414-4725-A91B-E3468F3064D1}"/>
                  </a:ext>
                </a:extLst>
              </p:cNvPr>
              <p:cNvSpPr txBox="1"/>
              <p:nvPr/>
            </p:nvSpPr>
            <p:spPr>
              <a:xfrm>
                <a:off x="2801127" y="3429639"/>
                <a:ext cx="425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7C5E0B-7414-4725-A91B-E3468F306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27" y="3429639"/>
                <a:ext cx="4252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CC0062-D448-48FC-864B-179E9F10ACBB}"/>
                  </a:ext>
                </a:extLst>
              </p:cNvPr>
              <p:cNvSpPr txBox="1"/>
              <p:nvPr/>
            </p:nvSpPr>
            <p:spPr>
              <a:xfrm>
                <a:off x="4183740" y="1804988"/>
                <a:ext cx="425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CC0062-D448-48FC-864B-179E9F10A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740" y="1804988"/>
                <a:ext cx="4252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079EF9-184B-4C38-BB12-FCF8BDA3ACDE}"/>
              </a:ext>
            </a:extLst>
          </p:cNvPr>
          <p:cNvCxnSpPr>
            <a:cxnSpLocks/>
            <a:stCxn id="21" idx="7"/>
            <a:endCxn id="22" idx="3"/>
          </p:cNvCxnSpPr>
          <p:nvPr/>
        </p:nvCxnSpPr>
        <p:spPr>
          <a:xfrm flipV="1">
            <a:off x="3185039" y="2203806"/>
            <a:ext cx="957276" cy="116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C59942-520D-4E31-9048-60CBF0DD5572}"/>
                  </a:ext>
                </a:extLst>
              </p:cNvPr>
              <p:cNvSpPr txBox="1"/>
              <p:nvPr/>
            </p:nvSpPr>
            <p:spPr>
              <a:xfrm>
                <a:off x="3085711" y="2239718"/>
                <a:ext cx="720080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C59942-520D-4E31-9048-60CBF0DD5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11" y="2239718"/>
                <a:ext cx="720080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EA631AE-39DB-4A3B-B18C-E41AFEE8568A}"/>
              </a:ext>
            </a:extLst>
          </p:cNvPr>
          <p:cNvSpPr/>
          <p:nvPr/>
        </p:nvSpPr>
        <p:spPr>
          <a:xfrm rot="2273264">
            <a:off x="3606996" y="2717765"/>
            <a:ext cx="126803" cy="12203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E38A97-453C-4FA7-8797-ACA193E0F3A5}"/>
              </a:ext>
            </a:extLst>
          </p:cNvPr>
          <p:cNvSpPr txBox="1"/>
          <p:nvPr/>
        </p:nvSpPr>
        <p:spPr>
          <a:xfrm>
            <a:off x="2555776" y="3828918"/>
            <a:ext cx="2702024" cy="10772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latin typeface="Wingdings" panose="05000000000000000000" pitchFamily="2" charset="2"/>
              </a:rPr>
              <a:t>!</a:t>
            </a:r>
            <a:r>
              <a:rPr lang="en-GB" b="1" dirty="0"/>
              <a:t> A vector quantity also has direction.</a:t>
            </a:r>
          </a:p>
          <a:p>
            <a:r>
              <a:rPr lang="en-GB" sz="1400" dirty="0"/>
              <a:t>The vector equivalent of distance is </a:t>
            </a:r>
            <a:r>
              <a:rPr lang="en-GB" sz="1400" u="sng" dirty="0"/>
              <a:t>displacement</a:t>
            </a:r>
            <a:r>
              <a:rPr lang="en-GB" sz="1400" dirty="0"/>
              <a:t>.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D137D9B-D80C-4013-A3A2-6DFA25536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14815"/>
              </p:ext>
            </p:extLst>
          </p:nvPr>
        </p:nvGraphicFramePr>
        <p:xfrm>
          <a:off x="4788024" y="1527881"/>
          <a:ext cx="412525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9219">
                  <a:extLst>
                    <a:ext uri="{9D8B030D-6E8A-4147-A177-3AD203B41FA5}">
                      <a16:colId xmlns:a16="http://schemas.microsoft.com/office/drawing/2014/main" val="733010966"/>
                    </a:ext>
                  </a:extLst>
                </a:gridCol>
                <a:gridCol w="2286037">
                  <a:extLst>
                    <a:ext uri="{9D8B030D-6E8A-4147-A177-3AD203B41FA5}">
                      <a16:colId xmlns:a16="http://schemas.microsoft.com/office/drawing/2014/main" val="1434057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Scalar Magnitude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Vector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6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7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Velocity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187531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7C067B11-872C-42EA-BEBE-06623D921D8A}"/>
              </a:ext>
            </a:extLst>
          </p:cNvPr>
          <p:cNvSpPr/>
          <p:nvPr/>
        </p:nvSpPr>
        <p:spPr>
          <a:xfrm>
            <a:off x="6660232" y="2277869"/>
            <a:ext cx="2233679" cy="366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C5ABA-BB95-4DED-9D49-AFB1D663C87C}"/>
              </a:ext>
            </a:extLst>
          </p:cNvPr>
          <p:cNvSpPr/>
          <p:nvPr/>
        </p:nvSpPr>
        <p:spPr>
          <a:xfrm>
            <a:off x="6660232" y="1883481"/>
            <a:ext cx="2233679" cy="3906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4ABDEC-D261-4134-960D-FE755EEA38C9}"/>
              </a:ext>
            </a:extLst>
          </p:cNvPr>
          <p:cNvSpPr txBox="1"/>
          <p:nvPr/>
        </p:nvSpPr>
        <p:spPr>
          <a:xfrm>
            <a:off x="5630012" y="2914617"/>
            <a:ext cx="316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Quantities which are vectors </a:t>
            </a:r>
            <a:r>
              <a:rPr lang="en-GB" i="1" dirty="0"/>
              <a:t>with</a:t>
            </a:r>
            <a:r>
              <a:rPr lang="en-GB" dirty="0"/>
              <a:t> a scalar magnitude:</a:t>
            </a:r>
          </a:p>
          <a:p>
            <a:r>
              <a:rPr lang="en-GB" b="1" dirty="0"/>
              <a:t>force, acceleration</a:t>
            </a:r>
          </a:p>
          <a:p>
            <a:endParaRPr lang="en-GB" dirty="0"/>
          </a:p>
          <a:p>
            <a:r>
              <a:rPr lang="en-GB" dirty="0"/>
              <a:t>Quantities which are only scalars:</a:t>
            </a:r>
          </a:p>
          <a:p>
            <a:r>
              <a:rPr lang="en-GB" b="1" dirty="0"/>
              <a:t>time, mass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7AD590-6623-4AF2-A56C-228940A62FA7}"/>
              </a:ext>
            </a:extLst>
          </p:cNvPr>
          <p:cNvSpPr/>
          <p:nvPr/>
        </p:nvSpPr>
        <p:spPr>
          <a:xfrm>
            <a:off x="5684580" y="3559523"/>
            <a:ext cx="2869580" cy="392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497C3A-332A-47D6-B9A7-9A33AE13C140}"/>
              </a:ext>
            </a:extLst>
          </p:cNvPr>
          <p:cNvSpPr/>
          <p:nvPr/>
        </p:nvSpPr>
        <p:spPr>
          <a:xfrm>
            <a:off x="5684580" y="4653136"/>
            <a:ext cx="2869580" cy="392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896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  <p:bldP spid="24" grpId="0"/>
      <p:bldP spid="26" grpId="0"/>
      <p:bldP spid="29" grpId="0" animBg="1"/>
      <p:bldP spid="30" grpId="0" animBg="1"/>
      <p:bldP spid="32" grpId="0" animBg="1"/>
      <p:bldP spid="32" grpId="1" animBg="1"/>
      <p:bldP spid="33" grpId="0" animBg="1"/>
      <p:bldP spid="33" grpId="1" animBg="1"/>
      <p:bldP spid="34" grpId="0"/>
      <p:bldP spid="35" grpId="0" animBg="1"/>
      <p:bldP spid="35" grpId="1" animBg="1"/>
      <p:bldP spid="36" grpId="0" animBg="1"/>
      <p:bldP spid="3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2129BC-1DCD-45E0-B738-9222774DDBC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3537726-8236-4BA5-B6C0-6598C0875AB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Representing Vectors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9EB1642-68D8-42C4-82F9-575D5C31FC8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0B0B528-9DEB-4CE0-927A-1FCE0311094E}"/>
              </a:ext>
            </a:extLst>
          </p:cNvPr>
          <p:cNvSpPr/>
          <p:nvPr/>
        </p:nvSpPr>
        <p:spPr>
          <a:xfrm>
            <a:off x="843823" y="2960893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3FA21A-A276-4682-959E-40651E667BE6}"/>
              </a:ext>
            </a:extLst>
          </p:cNvPr>
          <p:cNvSpPr/>
          <p:nvPr/>
        </p:nvSpPr>
        <p:spPr>
          <a:xfrm>
            <a:off x="1898145" y="1691795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AE7BFA-552D-4438-A8F8-0F60928FF7E4}"/>
                  </a:ext>
                </a:extLst>
              </p:cNvPr>
              <p:cNvSpPr txBox="1"/>
              <p:nvPr/>
            </p:nvSpPr>
            <p:spPr>
              <a:xfrm>
                <a:off x="577056" y="3037293"/>
                <a:ext cx="425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AE7BFA-552D-4438-A8F8-0F60928FF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56" y="3037293"/>
                <a:ext cx="4252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4B304F-B261-448D-9A2C-F72FA92636AC}"/>
                  </a:ext>
                </a:extLst>
              </p:cNvPr>
              <p:cNvSpPr txBox="1"/>
              <p:nvPr/>
            </p:nvSpPr>
            <p:spPr>
              <a:xfrm>
                <a:off x="1959669" y="1412642"/>
                <a:ext cx="425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4B304F-B261-448D-9A2C-F72FA926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669" y="1412642"/>
                <a:ext cx="4252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D92F58-3E80-4535-AEE8-A520E334276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60968" y="1811460"/>
            <a:ext cx="957276" cy="1169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6CF1BE-A532-4DBD-966B-A7FAC5CD3CBF}"/>
              </a:ext>
            </a:extLst>
          </p:cNvPr>
          <p:cNvSpPr txBox="1"/>
          <p:nvPr/>
        </p:nvSpPr>
        <p:spPr>
          <a:xfrm>
            <a:off x="983324" y="190083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8A06A-082D-4F06-8A4C-884A94579C10}"/>
              </a:ext>
            </a:extLst>
          </p:cNvPr>
          <p:cNvSpPr txBox="1"/>
          <p:nvPr/>
        </p:nvSpPr>
        <p:spPr>
          <a:xfrm>
            <a:off x="395536" y="908720"/>
            <a:ext cx="18722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Geometric Form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1074882-60E4-4627-BD61-410B8F0473AC}"/>
              </a:ext>
            </a:extLst>
          </p:cNvPr>
          <p:cNvSpPr/>
          <p:nvPr/>
        </p:nvSpPr>
        <p:spPr>
          <a:xfrm rot="2273264">
            <a:off x="1401803" y="2314201"/>
            <a:ext cx="126803" cy="12203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D6B376-2AE5-49D4-BAA5-CD1B91DA9E44}"/>
              </a:ext>
            </a:extLst>
          </p:cNvPr>
          <p:cNvCxnSpPr/>
          <p:nvPr/>
        </p:nvCxnSpPr>
        <p:spPr>
          <a:xfrm>
            <a:off x="996307" y="3055369"/>
            <a:ext cx="105432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266988-6F23-4239-831F-D4FB844B48EA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1966767" y="1831991"/>
            <a:ext cx="26661" cy="12264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2B89E-B0E6-40B3-936C-32E63E4868B7}"/>
              </a:ext>
            </a:extLst>
          </p:cNvPr>
          <p:cNvSpPr/>
          <p:nvPr/>
        </p:nvSpPr>
        <p:spPr>
          <a:xfrm>
            <a:off x="1139988" y="2791756"/>
            <a:ext cx="129540" cy="266700"/>
          </a:xfrm>
          <a:custGeom>
            <a:avLst/>
            <a:gdLst>
              <a:gd name="connsiteX0" fmla="*/ 129540 w 129540"/>
              <a:gd name="connsiteY0" fmla="*/ 266700 h 266700"/>
              <a:gd name="connsiteX1" fmla="*/ 114300 w 129540"/>
              <a:gd name="connsiteY1" fmla="*/ 152400 h 266700"/>
              <a:gd name="connsiteX2" fmla="*/ 68580 w 129540"/>
              <a:gd name="connsiteY2" fmla="*/ 60960 h 266700"/>
              <a:gd name="connsiteX3" fmla="*/ 0 w 12954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" h="266700">
                <a:moveTo>
                  <a:pt x="129540" y="266700"/>
                </a:moveTo>
                <a:cubicBezTo>
                  <a:pt x="127000" y="226695"/>
                  <a:pt x="124460" y="186690"/>
                  <a:pt x="114300" y="152400"/>
                </a:cubicBezTo>
                <a:cubicBezTo>
                  <a:pt x="104140" y="118110"/>
                  <a:pt x="87630" y="86360"/>
                  <a:pt x="68580" y="60960"/>
                </a:cubicBezTo>
                <a:cubicBezTo>
                  <a:pt x="49530" y="35560"/>
                  <a:pt x="24765" y="17780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1E1706-43F6-49F8-82AB-38BC67F85906}"/>
                  </a:ext>
                </a:extLst>
              </p:cNvPr>
              <p:cNvSpPr txBox="1"/>
              <p:nvPr/>
            </p:nvSpPr>
            <p:spPr>
              <a:xfrm>
                <a:off x="1224974" y="2671364"/>
                <a:ext cx="30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1E1706-43F6-49F8-82AB-38BC67F85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74" y="2671364"/>
                <a:ext cx="304881" cy="369332"/>
              </a:xfrm>
              <a:prstGeom prst="rect">
                <a:avLst/>
              </a:prstGeom>
              <a:blipFill>
                <a:blip r:embed="rId5"/>
                <a:stretch>
                  <a:fillRect r="-6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23D42A2-3AC8-4EAD-8458-91F6302BD96B}"/>
              </a:ext>
            </a:extLst>
          </p:cNvPr>
          <p:cNvSpPr txBox="1"/>
          <p:nvPr/>
        </p:nvSpPr>
        <p:spPr>
          <a:xfrm>
            <a:off x="2417713" y="908720"/>
            <a:ext cx="251579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Vector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775D7E-FD19-448E-B315-028B38041B9D}"/>
                  </a:ext>
                </a:extLst>
              </p:cNvPr>
              <p:cNvSpPr txBox="1"/>
              <p:nvPr/>
            </p:nvSpPr>
            <p:spPr>
              <a:xfrm>
                <a:off x="5542935" y="1529734"/>
                <a:ext cx="30243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To convert to vector form, just use basic trigonometry to find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-change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-change.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7775D7E-FD19-448E-B315-028B38041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35" y="1529734"/>
                <a:ext cx="3024336" cy="923330"/>
              </a:xfrm>
              <a:prstGeom prst="rect">
                <a:avLst/>
              </a:prstGeom>
              <a:blipFill>
                <a:blip r:embed="rId6"/>
                <a:stretch>
                  <a:fillRect l="-1613" t="-3974" r="-2218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33606-18A3-4824-B40B-B12E03138490}"/>
                  </a:ext>
                </a:extLst>
              </p:cNvPr>
              <p:cNvSpPr txBox="1"/>
              <p:nvPr/>
            </p:nvSpPr>
            <p:spPr>
              <a:xfrm>
                <a:off x="2406665" y="1910750"/>
                <a:ext cx="2516210" cy="559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4.33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733606-18A3-4824-B40B-B12E0313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665" y="1910750"/>
                <a:ext cx="2516210" cy="5598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3DE176BC-21A2-4EF1-A561-B556B5970706}"/>
              </a:ext>
            </a:extLst>
          </p:cNvPr>
          <p:cNvSpPr txBox="1"/>
          <p:nvPr/>
        </p:nvSpPr>
        <p:spPr>
          <a:xfrm>
            <a:off x="5657484" y="3922351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convert scalar form, just find the </a:t>
            </a:r>
            <a:r>
              <a:rPr lang="en-GB" b="1" dirty="0"/>
              <a:t>magnitude</a:t>
            </a:r>
            <a:r>
              <a:rPr lang="en-GB" dirty="0"/>
              <a:t> of the vector using Pythagoras.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E19210-AD24-45CA-9A9B-38ED11366CDD}"/>
                  </a:ext>
                </a:extLst>
              </p:cNvPr>
              <p:cNvSpPr txBox="1"/>
              <p:nvPr/>
            </p:nvSpPr>
            <p:spPr>
              <a:xfrm>
                <a:off x="2810702" y="3973657"/>
                <a:ext cx="1973949" cy="835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latin typeface="+mj-lt"/>
                  </a:rPr>
                  <a:t>Velocity: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E19210-AD24-45CA-9A9B-38ED11366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02" y="3973657"/>
                <a:ext cx="1973949" cy="835037"/>
              </a:xfrm>
              <a:prstGeom prst="rect">
                <a:avLst/>
              </a:prstGeom>
              <a:blipFill>
                <a:blip r:embed="rId8"/>
                <a:stretch>
                  <a:fillRect l="-2469" t="-4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0B4374-746E-4F89-A593-2BCC87F5F618}"/>
                  </a:ext>
                </a:extLst>
              </p:cNvPr>
              <p:cNvSpPr txBox="1"/>
              <p:nvPr/>
            </p:nvSpPr>
            <p:spPr>
              <a:xfrm>
                <a:off x="361509" y="3986871"/>
                <a:ext cx="2417608" cy="981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latin typeface="+mj-lt"/>
                  </a:rPr>
                  <a:t>Speed: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0B4374-746E-4F89-A593-2BCC87F5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9" y="3986871"/>
                <a:ext cx="2417608" cy="981744"/>
              </a:xfrm>
              <a:prstGeom prst="rect">
                <a:avLst/>
              </a:prstGeom>
              <a:blipFill>
                <a:blip r:embed="rId9"/>
                <a:stretch>
                  <a:fillRect l="-2015" t="-3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797FDC3E-1BC4-4153-A910-26AFE2B572A9}"/>
              </a:ext>
            </a:extLst>
          </p:cNvPr>
          <p:cNvSpPr/>
          <p:nvPr/>
        </p:nvSpPr>
        <p:spPr>
          <a:xfrm>
            <a:off x="2407168" y="1491258"/>
            <a:ext cx="2526340" cy="162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30D5C8-6EA8-42C0-AC7F-FF965A58DA58}"/>
              </a:ext>
            </a:extLst>
          </p:cNvPr>
          <p:cNvSpPr/>
          <p:nvPr/>
        </p:nvSpPr>
        <p:spPr>
          <a:xfrm>
            <a:off x="307143" y="3753082"/>
            <a:ext cx="2074551" cy="1308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3E94DD-DE7E-479A-8D19-6738DC934184}"/>
              </a:ext>
            </a:extLst>
          </p:cNvPr>
          <p:cNvCxnSpPr/>
          <p:nvPr/>
        </p:nvCxnSpPr>
        <p:spPr>
          <a:xfrm>
            <a:off x="384904" y="3467644"/>
            <a:ext cx="4431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DD7275-21DC-4790-A603-11640B8EDB19}"/>
              </a:ext>
            </a:extLst>
          </p:cNvPr>
          <p:cNvCxnSpPr/>
          <p:nvPr/>
        </p:nvCxnSpPr>
        <p:spPr>
          <a:xfrm>
            <a:off x="384904" y="5195836"/>
            <a:ext cx="4431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41374D-087C-4DAB-B09E-52EC032A60FC}"/>
              </a:ext>
            </a:extLst>
          </p:cNvPr>
          <p:cNvCxnSpPr>
            <a:cxnSpLocks/>
          </p:cNvCxnSpPr>
          <p:nvPr/>
        </p:nvCxnSpPr>
        <p:spPr>
          <a:xfrm flipH="1" flipV="1">
            <a:off x="870098" y="5562897"/>
            <a:ext cx="958702" cy="100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756EA9-7A45-4ECA-8B58-2889EE40E11F}"/>
              </a:ext>
            </a:extLst>
          </p:cNvPr>
          <p:cNvCxnSpPr>
            <a:cxnSpLocks/>
          </p:cNvCxnSpPr>
          <p:nvPr/>
        </p:nvCxnSpPr>
        <p:spPr>
          <a:xfrm>
            <a:off x="850605" y="5550195"/>
            <a:ext cx="1019920" cy="38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C165C0-D0B7-4C2D-8FED-18E638DE5859}"/>
              </a:ext>
            </a:extLst>
          </p:cNvPr>
          <p:cNvCxnSpPr>
            <a:cxnSpLocks/>
          </p:cNvCxnSpPr>
          <p:nvPr/>
        </p:nvCxnSpPr>
        <p:spPr>
          <a:xfrm>
            <a:off x="1851837" y="5565435"/>
            <a:ext cx="7443" cy="100300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CEE0F678-DE3E-4255-927F-C72C2A19D338}"/>
              </a:ext>
            </a:extLst>
          </p:cNvPr>
          <p:cNvSpPr/>
          <p:nvPr/>
        </p:nvSpPr>
        <p:spPr>
          <a:xfrm rot="8020965">
            <a:off x="1271637" y="5989920"/>
            <a:ext cx="126803" cy="12203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265B88-9CD0-4AEB-A66F-9C1E83652E6D}"/>
                  </a:ext>
                </a:extLst>
              </p:cNvPr>
              <p:cNvSpPr txBox="1"/>
              <p:nvPr/>
            </p:nvSpPr>
            <p:spPr>
              <a:xfrm>
                <a:off x="1179089" y="5547983"/>
                <a:ext cx="30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265B88-9CD0-4AEB-A66F-9C1E83652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089" y="5547983"/>
                <a:ext cx="304881" cy="369332"/>
              </a:xfrm>
              <a:prstGeom prst="rect">
                <a:avLst/>
              </a:prstGeom>
              <a:blipFill>
                <a:blip r:embed="rId10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4729F1B-3910-48CC-A91C-8BA1A20C633E}"/>
              </a:ext>
            </a:extLst>
          </p:cNvPr>
          <p:cNvSpPr/>
          <p:nvPr/>
        </p:nvSpPr>
        <p:spPr>
          <a:xfrm>
            <a:off x="1123950" y="5549900"/>
            <a:ext cx="133350" cy="279400"/>
          </a:xfrm>
          <a:custGeom>
            <a:avLst/>
            <a:gdLst>
              <a:gd name="connsiteX0" fmla="*/ 0 w 133350"/>
              <a:gd name="connsiteY0" fmla="*/ 279400 h 279400"/>
              <a:gd name="connsiteX1" fmla="*/ 101600 w 133350"/>
              <a:gd name="connsiteY1" fmla="*/ 133350 h 279400"/>
              <a:gd name="connsiteX2" fmla="*/ 133350 w 1333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279400">
                <a:moveTo>
                  <a:pt x="0" y="279400"/>
                </a:moveTo>
                <a:cubicBezTo>
                  <a:pt x="39687" y="229658"/>
                  <a:pt x="79375" y="179917"/>
                  <a:pt x="101600" y="133350"/>
                </a:cubicBezTo>
                <a:cubicBezTo>
                  <a:pt x="123825" y="86783"/>
                  <a:pt x="128587" y="43391"/>
                  <a:pt x="1333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7463E2-6E5E-4215-9664-6D10ACB11D77}"/>
                  </a:ext>
                </a:extLst>
              </p:cNvPr>
              <p:cNvSpPr txBox="1"/>
              <p:nvPr/>
            </p:nvSpPr>
            <p:spPr>
              <a:xfrm>
                <a:off x="880062" y="6078229"/>
                <a:ext cx="510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67463E2-6E5E-4215-9664-6D10ACB11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62" y="6078229"/>
                <a:ext cx="510588" cy="369332"/>
              </a:xfrm>
              <a:prstGeom prst="rect">
                <a:avLst/>
              </a:prstGeom>
              <a:blipFill>
                <a:blip r:embed="rId11"/>
                <a:stretch>
                  <a:fillRect r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FA6F7C-67AF-4071-997D-1CFA128F4F41}"/>
                  </a:ext>
                </a:extLst>
              </p:cNvPr>
              <p:cNvSpPr txBox="1"/>
              <p:nvPr/>
            </p:nvSpPr>
            <p:spPr>
              <a:xfrm>
                <a:off x="2315539" y="5480627"/>
                <a:ext cx="3102281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latin typeface="+mj-lt"/>
                  </a:rPr>
                  <a:t>Force vector: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45°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45°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FA6F7C-67AF-4071-997D-1CFA128F4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39" y="5480627"/>
                <a:ext cx="3102281" cy="991682"/>
              </a:xfrm>
              <a:prstGeom prst="rect">
                <a:avLst/>
              </a:prstGeom>
              <a:blipFill>
                <a:blip r:embed="rId12"/>
                <a:stretch>
                  <a:fillRect l="-1768" t="-3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2CA0447-CB1F-4911-B14C-605689FADB40}"/>
                  </a:ext>
                </a:extLst>
              </p:cNvPr>
              <p:cNvSpPr txBox="1"/>
              <p:nvPr/>
            </p:nvSpPr>
            <p:spPr>
              <a:xfrm>
                <a:off x="6216599" y="5785293"/>
                <a:ext cx="151216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In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-direction the force is acting downwards.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2CA0447-CB1F-4911-B14C-605689FAD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599" y="5785293"/>
                <a:ext cx="1512168" cy="738664"/>
              </a:xfrm>
              <a:prstGeom prst="rect">
                <a:avLst/>
              </a:prstGeom>
              <a:blipFill>
                <a:blip r:embed="rId13"/>
                <a:stretch>
                  <a:fillRect l="-1210" t="-1653" r="-403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DF4184-6DB9-4990-89FC-077133EC295E}"/>
              </a:ext>
            </a:extLst>
          </p:cNvPr>
          <p:cNvCxnSpPr>
            <a:cxnSpLocks/>
          </p:cNvCxnSpPr>
          <p:nvPr/>
        </p:nvCxnSpPr>
        <p:spPr>
          <a:xfrm flipH="1" flipV="1">
            <a:off x="5263116" y="6315740"/>
            <a:ext cx="871870" cy="7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A05BC20-1DCB-4983-A425-9D6DABC04C87}"/>
              </a:ext>
            </a:extLst>
          </p:cNvPr>
          <p:cNvSpPr/>
          <p:nvPr/>
        </p:nvSpPr>
        <p:spPr>
          <a:xfrm>
            <a:off x="2415786" y="5339164"/>
            <a:ext cx="2741005" cy="1308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83308D-A89B-4C60-94AE-181BC4A094BF}"/>
                  </a:ext>
                </a:extLst>
              </p:cNvPr>
              <p:cNvSpPr txBox="1"/>
              <p:nvPr/>
            </p:nvSpPr>
            <p:spPr>
              <a:xfrm>
                <a:off x="5634150" y="2513177"/>
                <a:ext cx="2922487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Speed Tip</a:t>
                </a:r>
                <a:r>
                  <a:rPr lang="en-GB" sz="1200" dirty="0"/>
                  <a:t>: If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 is the magnitude, use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1200" dirty="0"/>
                  <a:t> for the side adjacent to the angle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1200" dirty="0"/>
                  <a:t> for the side opposite it.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83308D-A89B-4C60-94AE-181BC4A0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50" y="2513177"/>
                <a:ext cx="2922487" cy="646331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8" grpId="0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A3C954-413B-4D21-A3D5-6F883EE31874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E6B93BC1-D738-4D3F-B5F2-3C20DDC0B37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E05FBD2-AFB5-47F8-9BFC-5AC13A9D58E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AA8AF942-A2ED-4D06-AF60-8841615271F5}"/>
              </a:ext>
            </a:extLst>
          </p:cNvPr>
          <p:cNvSpPr/>
          <p:nvPr/>
        </p:nvSpPr>
        <p:spPr>
          <a:xfrm>
            <a:off x="569503" y="2724673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9A65E4-F90C-4F28-BAA6-54765393CDA3}"/>
              </a:ext>
            </a:extLst>
          </p:cNvPr>
          <p:cNvSpPr/>
          <p:nvPr/>
        </p:nvSpPr>
        <p:spPr>
          <a:xfrm>
            <a:off x="1829565" y="1729895"/>
            <a:ext cx="137244" cy="1401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91D3D2-2F68-4F60-A869-E19658355303}"/>
              </a:ext>
            </a:extLst>
          </p:cNvPr>
          <p:cNvCxnSpPr>
            <a:cxnSpLocks/>
          </p:cNvCxnSpPr>
          <p:nvPr/>
        </p:nvCxnSpPr>
        <p:spPr>
          <a:xfrm flipH="1">
            <a:off x="662940" y="1851660"/>
            <a:ext cx="1196340" cy="906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3869D4-E783-4D9F-AB12-AE911539A067}"/>
              </a:ext>
            </a:extLst>
          </p:cNvPr>
          <p:cNvSpPr txBox="1"/>
          <p:nvPr/>
        </p:nvSpPr>
        <p:spPr>
          <a:xfrm>
            <a:off x="861404" y="19084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C8A09-AFB5-4338-A612-5CD40EED15C2}"/>
              </a:ext>
            </a:extLst>
          </p:cNvPr>
          <p:cNvSpPr txBox="1"/>
          <p:nvPr/>
        </p:nvSpPr>
        <p:spPr>
          <a:xfrm>
            <a:off x="395536" y="908720"/>
            <a:ext cx="187220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Geometric Form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B0A4B76-2C13-4BBF-B03B-C08436519065}"/>
              </a:ext>
            </a:extLst>
          </p:cNvPr>
          <p:cNvSpPr/>
          <p:nvPr/>
        </p:nvSpPr>
        <p:spPr>
          <a:xfrm rot="14024858">
            <a:off x="1181925" y="2275953"/>
            <a:ext cx="126803" cy="12203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0D8DEB-5FE0-49B6-A6AA-A5C64FEAB582}"/>
              </a:ext>
            </a:extLst>
          </p:cNvPr>
          <p:cNvCxnSpPr>
            <a:cxnSpLocks/>
          </p:cNvCxnSpPr>
          <p:nvPr/>
        </p:nvCxnSpPr>
        <p:spPr>
          <a:xfrm flipV="1">
            <a:off x="1885950" y="1879601"/>
            <a:ext cx="6350" cy="9651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983C90-04B9-4032-9F8E-85944E90489B}"/>
              </a:ext>
            </a:extLst>
          </p:cNvPr>
          <p:cNvSpPr/>
          <p:nvPr/>
        </p:nvSpPr>
        <p:spPr>
          <a:xfrm rot="9377514">
            <a:off x="1701328" y="1966258"/>
            <a:ext cx="129540" cy="266700"/>
          </a:xfrm>
          <a:custGeom>
            <a:avLst/>
            <a:gdLst>
              <a:gd name="connsiteX0" fmla="*/ 129540 w 129540"/>
              <a:gd name="connsiteY0" fmla="*/ 266700 h 266700"/>
              <a:gd name="connsiteX1" fmla="*/ 114300 w 129540"/>
              <a:gd name="connsiteY1" fmla="*/ 152400 h 266700"/>
              <a:gd name="connsiteX2" fmla="*/ 68580 w 129540"/>
              <a:gd name="connsiteY2" fmla="*/ 60960 h 266700"/>
              <a:gd name="connsiteX3" fmla="*/ 0 w 12954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" h="266700">
                <a:moveTo>
                  <a:pt x="129540" y="266700"/>
                </a:moveTo>
                <a:cubicBezTo>
                  <a:pt x="127000" y="226695"/>
                  <a:pt x="124460" y="186690"/>
                  <a:pt x="114300" y="152400"/>
                </a:cubicBezTo>
                <a:cubicBezTo>
                  <a:pt x="104140" y="118110"/>
                  <a:pt x="87630" y="86360"/>
                  <a:pt x="68580" y="60960"/>
                </a:cubicBezTo>
                <a:cubicBezTo>
                  <a:pt x="49530" y="35560"/>
                  <a:pt x="24765" y="17780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C3CFED-121C-4900-B9E8-0EFB08ED81FB}"/>
                  </a:ext>
                </a:extLst>
              </p:cNvPr>
              <p:cNvSpPr txBox="1"/>
              <p:nvPr/>
            </p:nvSpPr>
            <p:spPr>
              <a:xfrm>
                <a:off x="1401504" y="2118914"/>
                <a:ext cx="30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C3CFED-121C-4900-B9E8-0EFB08ED8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04" y="2118914"/>
                <a:ext cx="304881" cy="369332"/>
              </a:xfrm>
              <a:prstGeom prst="rect">
                <a:avLst/>
              </a:prstGeom>
              <a:blipFill>
                <a:blip r:embed="rId2"/>
                <a:stretch>
                  <a:fillRect r="-6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04CA2DD-0079-408A-942C-03B58538B830}"/>
              </a:ext>
            </a:extLst>
          </p:cNvPr>
          <p:cNvSpPr txBox="1"/>
          <p:nvPr/>
        </p:nvSpPr>
        <p:spPr>
          <a:xfrm>
            <a:off x="2417713" y="908720"/>
            <a:ext cx="26646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Vector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BEAEB1-22EC-466F-829A-CB1BC1BA5D4D}"/>
                  </a:ext>
                </a:extLst>
              </p:cNvPr>
              <p:cNvSpPr txBox="1"/>
              <p:nvPr/>
            </p:nvSpPr>
            <p:spPr>
              <a:xfrm>
                <a:off x="2264736" y="1857587"/>
                <a:ext cx="2817628" cy="623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60°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BEAEB1-22EC-466F-829A-CB1BC1BA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36" y="1857587"/>
                <a:ext cx="2817628" cy="623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1E455F-E0C5-45A1-BAA9-71F1685B1DE5}"/>
                  </a:ext>
                </a:extLst>
              </p:cNvPr>
              <p:cNvSpPr txBox="1"/>
              <p:nvPr/>
            </p:nvSpPr>
            <p:spPr>
              <a:xfrm>
                <a:off x="2810702" y="4111880"/>
                <a:ext cx="1973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1E455F-E0C5-45A1-BAA9-71F1685B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02" y="4111880"/>
                <a:ext cx="197394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27AD63-43B4-496F-825F-AD17DB847016}"/>
                  </a:ext>
                </a:extLst>
              </p:cNvPr>
              <p:cNvSpPr txBox="1"/>
              <p:nvPr/>
            </p:nvSpPr>
            <p:spPr>
              <a:xfrm>
                <a:off x="361509" y="3986871"/>
                <a:ext cx="2417608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27AD63-43B4-496F-825F-AD17DB847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9" y="3986871"/>
                <a:ext cx="2417608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91DDCFB-F75B-4D11-8F06-94177C463DFE}"/>
              </a:ext>
            </a:extLst>
          </p:cNvPr>
          <p:cNvSpPr/>
          <p:nvPr/>
        </p:nvSpPr>
        <p:spPr>
          <a:xfrm>
            <a:off x="2387156" y="1408353"/>
            <a:ext cx="2695207" cy="1624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D953F-3F82-4F3A-9CD4-DB8C516A0B28}"/>
              </a:ext>
            </a:extLst>
          </p:cNvPr>
          <p:cNvSpPr/>
          <p:nvPr/>
        </p:nvSpPr>
        <p:spPr>
          <a:xfrm>
            <a:off x="342586" y="3641207"/>
            <a:ext cx="2074551" cy="1308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EDCCFD-5815-481B-97E1-9174AF9BDD1E}"/>
              </a:ext>
            </a:extLst>
          </p:cNvPr>
          <p:cNvCxnSpPr/>
          <p:nvPr/>
        </p:nvCxnSpPr>
        <p:spPr>
          <a:xfrm>
            <a:off x="384904" y="3467644"/>
            <a:ext cx="4431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B9DBC-7CBE-4B62-AC06-34D7B0DC0D96}"/>
              </a:ext>
            </a:extLst>
          </p:cNvPr>
          <p:cNvCxnSpPr/>
          <p:nvPr/>
        </p:nvCxnSpPr>
        <p:spPr>
          <a:xfrm>
            <a:off x="384904" y="5195836"/>
            <a:ext cx="44313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AF2591-43F8-4B8B-906B-85A75AA4A1CE}"/>
              </a:ext>
            </a:extLst>
          </p:cNvPr>
          <p:cNvCxnSpPr>
            <a:cxnSpLocks/>
          </p:cNvCxnSpPr>
          <p:nvPr/>
        </p:nvCxnSpPr>
        <p:spPr>
          <a:xfrm flipH="1" flipV="1">
            <a:off x="542926" y="5667376"/>
            <a:ext cx="1238249" cy="695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3AF441-1606-4CCC-8A49-8AB1E81D11B7}"/>
              </a:ext>
            </a:extLst>
          </p:cNvPr>
          <p:cNvCxnSpPr>
            <a:cxnSpLocks/>
          </p:cNvCxnSpPr>
          <p:nvPr/>
        </p:nvCxnSpPr>
        <p:spPr>
          <a:xfrm>
            <a:off x="545805" y="5654970"/>
            <a:ext cx="1019920" cy="382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B0FF017-518D-47FF-A7E1-D7E9468C50E0}"/>
              </a:ext>
            </a:extLst>
          </p:cNvPr>
          <p:cNvSpPr/>
          <p:nvPr/>
        </p:nvSpPr>
        <p:spPr>
          <a:xfrm rot="17730793">
            <a:off x="1193070" y="5997274"/>
            <a:ext cx="124464" cy="1482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9D8A23-444E-4AD7-965B-E620D2BEF713}"/>
                  </a:ext>
                </a:extLst>
              </p:cNvPr>
              <p:cNvSpPr txBox="1"/>
              <p:nvPr/>
            </p:nvSpPr>
            <p:spPr>
              <a:xfrm>
                <a:off x="1112414" y="5652758"/>
                <a:ext cx="30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9D8A23-444E-4AD7-965B-E620D2BEF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414" y="5652758"/>
                <a:ext cx="304881" cy="369332"/>
              </a:xfrm>
              <a:prstGeom prst="rect">
                <a:avLst/>
              </a:prstGeom>
              <a:blipFill>
                <a:blip r:embed="rId6"/>
                <a:stretch>
                  <a:fillRect r="-7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6AF95C-21A5-4974-BADF-D1B706EEDFC7}"/>
              </a:ext>
            </a:extLst>
          </p:cNvPr>
          <p:cNvSpPr/>
          <p:nvPr/>
        </p:nvSpPr>
        <p:spPr>
          <a:xfrm>
            <a:off x="1019175" y="5654675"/>
            <a:ext cx="133350" cy="279400"/>
          </a:xfrm>
          <a:custGeom>
            <a:avLst/>
            <a:gdLst>
              <a:gd name="connsiteX0" fmla="*/ 0 w 133350"/>
              <a:gd name="connsiteY0" fmla="*/ 279400 h 279400"/>
              <a:gd name="connsiteX1" fmla="*/ 101600 w 133350"/>
              <a:gd name="connsiteY1" fmla="*/ 133350 h 279400"/>
              <a:gd name="connsiteX2" fmla="*/ 133350 w 133350"/>
              <a:gd name="connsiteY2" fmla="*/ 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279400">
                <a:moveTo>
                  <a:pt x="0" y="279400"/>
                </a:moveTo>
                <a:cubicBezTo>
                  <a:pt x="39687" y="229658"/>
                  <a:pt x="79375" y="179917"/>
                  <a:pt x="101600" y="133350"/>
                </a:cubicBezTo>
                <a:cubicBezTo>
                  <a:pt x="123825" y="86783"/>
                  <a:pt x="128587" y="43391"/>
                  <a:pt x="1333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563560-7BDE-46E2-8EB1-9D883F62CE56}"/>
                  </a:ext>
                </a:extLst>
              </p:cNvPr>
              <p:cNvSpPr txBox="1"/>
              <p:nvPr/>
            </p:nvSpPr>
            <p:spPr>
              <a:xfrm>
                <a:off x="802002" y="6075377"/>
                <a:ext cx="510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563560-7BDE-46E2-8EB1-9D883F62C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02" y="6075377"/>
                <a:ext cx="510588" cy="369332"/>
              </a:xfrm>
              <a:prstGeom prst="rect">
                <a:avLst/>
              </a:prstGeom>
              <a:blipFill>
                <a:blip r:embed="rId7"/>
                <a:stretch>
                  <a:fillRect r="-3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3A5A7E-FA2C-47E0-939F-F4B5B3169E93}"/>
                  </a:ext>
                </a:extLst>
              </p:cNvPr>
              <p:cNvSpPr txBox="1"/>
              <p:nvPr/>
            </p:nvSpPr>
            <p:spPr>
              <a:xfrm>
                <a:off x="2149476" y="5442527"/>
                <a:ext cx="3392170" cy="97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latin typeface="+mj-lt"/>
                  </a:rPr>
                  <a:t>Displacement: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fun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func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3A5A7E-FA2C-47E0-939F-F4B5B3169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76" y="5442527"/>
                <a:ext cx="3392170" cy="971869"/>
              </a:xfrm>
              <a:prstGeom prst="rect">
                <a:avLst/>
              </a:prstGeom>
              <a:blipFill>
                <a:blip r:embed="rId8"/>
                <a:stretch>
                  <a:fillRect l="-1619" t="-3774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D06E42B3-7B8E-41D4-BA87-E68888DC813E}"/>
              </a:ext>
            </a:extLst>
          </p:cNvPr>
          <p:cNvSpPr/>
          <p:nvPr/>
        </p:nvSpPr>
        <p:spPr>
          <a:xfrm>
            <a:off x="2265356" y="5324577"/>
            <a:ext cx="2965891" cy="1308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A2CB55-5AA7-42A4-872B-6BD4A74AB283}"/>
              </a:ext>
            </a:extLst>
          </p:cNvPr>
          <p:cNvCxnSpPr>
            <a:cxnSpLocks/>
          </p:cNvCxnSpPr>
          <p:nvPr/>
        </p:nvCxnSpPr>
        <p:spPr>
          <a:xfrm>
            <a:off x="679450" y="2838450"/>
            <a:ext cx="1212850" cy="63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EDFF03-B508-46CA-8446-2D72834A2371}"/>
                  </a:ext>
                </a:extLst>
              </p:cNvPr>
              <p:cNvSpPr txBox="1"/>
              <p:nvPr/>
            </p:nvSpPr>
            <p:spPr>
              <a:xfrm>
                <a:off x="5676757" y="3364761"/>
                <a:ext cx="3095103" cy="16929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Recall from Pure Year 1 that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200" dirty="0"/>
                  <a:t> is another way of writing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200" dirty="0"/>
                  <a:t>, where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200" dirty="0"/>
                  <a:t> are unit vectors in the positive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 directions.</a:t>
                </a:r>
              </a:p>
              <a:p>
                <a:endParaRPr lang="en-GB" sz="1200" dirty="0"/>
              </a:p>
              <a:p>
                <a:endParaRPr lang="en-GB" sz="1200" dirty="0"/>
              </a:p>
              <a:p>
                <a:endParaRPr lang="en-GB" sz="1200" dirty="0"/>
              </a:p>
              <a:p>
                <a:endParaRPr lang="en-GB" sz="1200" dirty="0"/>
              </a:p>
              <a:p>
                <a:endParaRPr lang="en-GB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EDFF03-B508-46CA-8446-2D72834A2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757" y="3364761"/>
                <a:ext cx="3095103" cy="1692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C1EEA2-AAED-4927-9745-EDC570F740CB}"/>
              </a:ext>
            </a:extLst>
          </p:cNvPr>
          <p:cNvCxnSpPr/>
          <p:nvPr/>
        </p:nvCxnSpPr>
        <p:spPr>
          <a:xfrm flipV="1">
            <a:off x="6817300" y="4196941"/>
            <a:ext cx="0" cy="6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8DC38C-244C-4523-A1BC-F9881E7B2843}"/>
              </a:ext>
            </a:extLst>
          </p:cNvPr>
          <p:cNvCxnSpPr>
            <a:cxnSpLocks/>
          </p:cNvCxnSpPr>
          <p:nvPr/>
        </p:nvCxnSpPr>
        <p:spPr>
          <a:xfrm>
            <a:off x="6817300" y="4882213"/>
            <a:ext cx="77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13118B-9377-4A5D-867B-84D75BB18E99}"/>
                  </a:ext>
                </a:extLst>
              </p:cNvPr>
              <p:cNvSpPr txBox="1"/>
              <p:nvPr/>
            </p:nvSpPr>
            <p:spPr>
              <a:xfrm>
                <a:off x="6639024" y="4081388"/>
                <a:ext cx="1440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13118B-9377-4A5D-867B-84D75BB1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24" y="4081388"/>
                <a:ext cx="144016" cy="261610"/>
              </a:xfrm>
              <a:prstGeom prst="rect">
                <a:avLst/>
              </a:prstGeom>
              <a:blipFill>
                <a:blip r:embed="rId10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D40F6F-891F-483A-BB08-142A63DA9D55}"/>
                  </a:ext>
                </a:extLst>
              </p:cNvPr>
              <p:cNvSpPr txBox="1"/>
              <p:nvPr/>
            </p:nvSpPr>
            <p:spPr>
              <a:xfrm>
                <a:off x="7565391" y="4751408"/>
                <a:ext cx="14401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9D40F6F-891F-483A-BB08-142A63DA9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91" y="4751408"/>
                <a:ext cx="144016" cy="261610"/>
              </a:xfrm>
              <a:prstGeom prst="rect">
                <a:avLst/>
              </a:prstGeom>
              <a:blipFill>
                <a:blip r:embed="rId11"/>
                <a:stretch>
                  <a:fillRect r="-33333"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9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63AC93-3221-4DAB-AA04-D004911601EF}"/>
              </a:ext>
            </a:extLst>
          </p:cNvPr>
          <p:cNvCxnSpPr/>
          <p:nvPr/>
        </p:nvCxnSpPr>
        <p:spPr>
          <a:xfrm>
            <a:off x="7783995" y="5805264"/>
            <a:ext cx="1108485" cy="288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D2EEF92-1E97-48CA-91CD-7273DB654B88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3083C691-099F-4B2F-958F-87FF51D0C92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E7BDFA4-1833-48DB-B27C-FDB0FF14CAD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0742E8-F741-44C2-BAAE-6334BF5E8C7F}"/>
                  </a:ext>
                </a:extLst>
              </p:cNvPr>
              <p:cNvSpPr txBox="1"/>
              <p:nvPr/>
            </p:nvSpPr>
            <p:spPr>
              <a:xfrm>
                <a:off x="395536" y="908720"/>
                <a:ext cx="7776864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A man walks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and then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His displacement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dirty="0"/>
                  <a:t> m.</a:t>
                </a:r>
              </a:p>
              <a:p>
                <a:r>
                  <a:rPr lang="en-GB" dirty="0"/>
                  <a:t>His displacement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dirty="0"/>
                  <a:t> m.</a:t>
                </a:r>
              </a:p>
              <a:p>
                <a:pPr marL="342900" indent="-342900">
                  <a:buAutoNum type="alphaLcParenBoth"/>
                </a:pPr>
                <a:r>
                  <a:rPr lang="en-GB" dirty="0"/>
                  <a:t>What is the magnitude of the displacement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?</a:t>
                </a:r>
              </a:p>
              <a:p>
                <a:pPr marL="342900" indent="-342900">
                  <a:buAutoNum type="alphaLcParenBoth"/>
                </a:pPr>
                <a:r>
                  <a:rPr lang="en-GB" dirty="0"/>
                  <a:t>What is the total distance the man has walked in getting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0742E8-F741-44C2-BAAE-6334BF5E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7776864" cy="1477328"/>
              </a:xfrm>
              <a:prstGeom prst="rect">
                <a:avLst/>
              </a:prstGeom>
              <a:blipFill>
                <a:blip r:embed="rId2"/>
                <a:stretch>
                  <a:fillRect b="-37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256E3C1-4C0D-49D6-9134-2C2B9633ED01}"/>
              </a:ext>
            </a:extLst>
          </p:cNvPr>
          <p:cNvGrpSpPr/>
          <p:nvPr/>
        </p:nvGrpSpPr>
        <p:grpSpPr>
          <a:xfrm rot="7903137">
            <a:off x="1243571" y="2960513"/>
            <a:ext cx="1410517" cy="782064"/>
            <a:chOff x="542926" y="5667376"/>
            <a:chExt cx="1238249" cy="69532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B52C39-21E7-4BEA-BEED-2F4B3FB178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926" y="5667376"/>
              <a:ext cx="1238249" cy="6953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9C64485-1755-4B01-9BF7-C3EB7C96A333}"/>
                </a:ext>
              </a:extLst>
            </p:cNvPr>
            <p:cNvSpPr/>
            <p:nvPr/>
          </p:nvSpPr>
          <p:spPr>
            <a:xfrm rot="17730793">
              <a:off x="1088953" y="5930588"/>
              <a:ext cx="124464" cy="14826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F9A741D-7E4A-4190-A9EF-B0C0896B44FE}"/>
              </a:ext>
            </a:extLst>
          </p:cNvPr>
          <p:cNvGrpSpPr/>
          <p:nvPr/>
        </p:nvGrpSpPr>
        <p:grpSpPr>
          <a:xfrm rot="13127827">
            <a:off x="2305025" y="3439044"/>
            <a:ext cx="1410517" cy="782064"/>
            <a:chOff x="542926" y="5667376"/>
            <a:chExt cx="1238249" cy="69532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DBAA4A-255C-49F5-ADCB-F993184B42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926" y="5667376"/>
              <a:ext cx="1238249" cy="6953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A10175F-0CBF-4C27-A86C-5253E6AE56AC}"/>
                </a:ext>
              </a:extLst>
            </p:cNvPr>
            <p:cNvSpPr/>
            <p:nvPr/>
          </p:nvSpPr>
          <p:spPr>
            <a:xfrm rot="17730793">
              <a:off x="1088953" y="5930588"/>
              <a:ext cx="124464" cy="148264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3BF7D6-8E1A-4649-8563-C9F7C12ACC7C}"/>
              </a:ext>
            </a:extLst>
          </p:cNvPr>
          <p:cNvGrpSpPr/>
          <p:nvPr/>
        </p:nvGrpSpPr>
        <p:grpSpPr>
          <a:xfrm rot="10635891">
            <a:off x="1196714" y="3565608"/>
            <a:ext cx="2086339" cy="1056773"/>
            <a:chOff x="542926" y="5667376"/>
            <a:chExt cx="1238249" cy="69532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12DC960-B4AB-4C25-80C8-F954F9BA2E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926" y="5667376"/>
              <a:ext cx="1238249" cy="6953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9E0D95E-ED88-4142-95AB-E366DBB2F076}"/>
                </a:ext>
              </a:extLst>
            </p:cNvPr>
            <p:cNvSpPr/>
            <p:nvPr/>
          </p:nvSpPr>
          <p:spPr>
            <a:xfrm rot="17730793">
              <a:off x="1139853" y="5981493"/>
              <a:ext cx="90537" cy="8574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C165E9-3E3B-4725-8C2C-D89B9AD03448}"/>
                  </a:ext>
                </a:extLst>
              </p:cNvPr>
              <p:cNvSpPr txBox="1"/>
              <p:nvPr/>
            </p:nvSpPr>
            <p:spPr>
              <a:xfrm>
                <a:off x="1321643" y="2868132"/>
                <a:ext cx="955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C165E9-3E3B-4725-8C2C-D89B9AD03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643" y="2868132"/>
                <a:ext cx="955601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B2AA1B-57EA-43AD-85A2-35615B915C7A}"/>
                  </a:ext>
                </a:extLst>
              </p:cNvPr>
              <p:cNvSpPr txBox="1"/>
              <p:nvPr/>
            </p:nvSpPr>
            <p:spPr>
              <a:xfrm>
                <a:off x="2933433" y="3395986"/>
                <a:ext cx="1135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B2AA1B-57EA-43AD-85A2-35615B91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433" y="3395986"/>
                <a:ext cx="113564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5B7B8B-23C8-4180-B96A-7ADDC915A2CF}"/>
                  </a:ext>
                </a:extLst>
              </p:cNvPr>
              <p:cNvSpPr txBox="1"/>
              <p:nvPr/>
            </p:nvSpPr>
            <p:spPr>
              <a:xfrm>
                <a:off x="889529" y="3456621"/>
                <a:ext cx="253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5B7B8B-23C8-4180-B96A-7ADDC915A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29" y="3456621"/>
                <a:ext cx="253472" cy="369332"/>
              </a:xfrm>
              <a:prstGeom prst="rect">
                <a:avLst/>
              </a:prstGeom>
              <a:blipFill>
                <a:blip r:embed="rId5"/>
                <a:stretch>
                  <a:fillRect r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C8C9D3-0B1D-4CD8-89E8-E5A45035769A}"/>
                  </a:ext>
                </a:extLst>
              </p:cNvPr>
              <p:cNvSpPr txBox="1"/>
              <p:nvPr/>
            </p:nvSpPr>
            <p:spPr>
              <a:xfrm>
                <a:off x="2606115" y="2745931"/>
                <a:ext cx="253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C8C9D3-0B1D-4CD8-89E8-E5A450357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115" y="2745931"/>
                <a:ext cx="253472" cy="369332"/>
              </a:xfrm>
              <a:prstGeom prst="rect">
                <a:avLst/>
              </a:prstGeom>
              <a:blipFill>
                <a:blip r:embed="rId6"/>
                <a:stretch>
                  <a:fillRect r="-29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DD4434-E856-4D1E-B8D9-2DAB37FA6317}"/>
                  </a:ext>
                </a:extLst>
              </p:cNvPr>
              <p:cNvSpPr txBox="1"/>
              <p:nvPr/>
            </p:nvSpPr>
            <p:spPr>
              <a:xfrm>
                <a:off x="3210030" y="4529300"/>
                <a:ext cx="253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DD4434-E856-4D1E-B8D9-2DAB37FA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030" y="4529300"/>
                <a:ext cx="253472" cy="369332"/>
              </a:xfrm>
              <a:prstGeom prst="rect">
                <a:avLst/>
              </a:prstGeom>
              <a:blipFill>
                <a:blip r:embed="rId7"/>
                <a:stretch>
                  <a:fillRect r="-24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68BE2E-340E-411B-A855-EE0C493D10C6}"/>
                  </a:ext>
                </a:extLst>
              </p:cNvPr>
              <p:cNvSpPr txBox="1"/>
              <p:nvPr/>
            </p:nvSpPr>
            <p:spPr>
              <a:xfrm>
                <a:off x="4648494" y="2622771"/>
                <a:ext cx="3135501" cy="254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=11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</m:e>
                          </m:acc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=13.6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400" i="1">
                          <a:latin typeface="Cambria Math" panose="02040503050406030204" pitchFamily="18" charset="0"/>
                        </a:rPr>
                        <m:t>=7.21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e>
                          </m:acc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sup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400" i="1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Total distance: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7.21+13=20.21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sz="14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68BE2E-340E-411B-A855-EE0C493D1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494" y="2622771"/>
                <a:ext cx="3135501" cy="2541914"/>
              </a:xfrm>
              <a:prstGeom prst="rect">
                <a:avLst/>
              </a:prstGeom>
              <a:blipFill>
                <a:blip r:embed="rId8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B3E8773A-5E46-4872-B936-D2BAAEAE57A1}"/>
              </a:ext>
            </a:extLst>
          </p:cNvPr>
          <p:cNvSpPr/>
          <p:nvPr/>
        </p:nvSpPr>
        <p:spPr>
          <a:xfrm>
            <a:off x="4317876" y="2657737"/>
            <a:ext cx="215670" cy="237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03CCDA-52AB-4024-A65C-24E5E27951E2}"/>
              </a:ext>
            </a:extLst>
          </p:cNvPr>
          <p:cNvSpPr/>
          <p:nvPr/>
        </p:nvSpPr>
        <p:spPr>
          <a:xfrm>
            <a:off x="4311879" y="3644660"/>
            <a:ext cx="215670" cy="237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9D92F5-DC1E-49EB-B4B9-EC7C7CA66F33}"/>
              </a:ext>
            </a:extLst>
          </p:cNvPr>
          <p:cNvSpPr/>
          <p:nvPr/>
        </p:nvSpPr>
        <p:spPr>
          <a:xfrm>
            <a:off x="4515707" y="2657737"/>
            <a:ext cx="2799494" cy="783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D84EC-8506-48C3-917B-07403F28CEB3}"/>
              </a:ext>
            </a:extLst>
          </p:cNvPr>
          <p:cNvSpPr/>
          <p:nvPr/>
        </p:nvSpPr>
        <p:spPr>
          <a:xfrm>
            <a:off x="4527550" y="3640913"/>
            <a:ext cx="2787652" cy="1257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B3C600-341E-41C0-9593-09348A42672E}"/>
              </a:ext>
            </a:extLst>
          </p:cNvPr>
          <p:cNvSpPr/>
          <p:nvPr/>
        </p:nvSpPr>
        <p:spPr>
          <a:xfrm>
            <a:off x="580523" y="2589359"/>
            <a:ext cx="3381877" cy="2309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Suitable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B67689-C8B2-4BA7-A31D-C0CF74CC1E81}"/>
                  </a:ext>
                </a:extLst>
              </p:cNvPr>
              <p:cNvSpPr txBox="1"/>
              <p:nvPr/>
            </p:nvSpPr>
            <p:spPr>
              <a:xfrm>
                <a:off x="395536" y="5135355"/>
                <a:ext cx="4252958" cy="110645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raccoon has a velocity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. Determine the angle the trajectory of the raccoon makes with the unit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B67689-C8B2-4BA7-A31D-C0CF74CC1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135355"/>
                <a:ext cx="4252958" cy="1106457"/>
              </a:xfrm>
              <a:prstGeom prst="rect">
                <a:avLst/>
              </a:prstGeom>
              <a:blipFill>
                <a:blip r:embed="rId9"/>
                <a:stretch>
                  <a:fillRect b="-48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79F261B6-C00C-4643-8AE1-F4E0CF6DCC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26" b="92513" l="7143" r="92262">
                        <a14:foregroundMark x1="73214" y1="91979" x2="69048" y2="91979"/>
                        <a14:foregroundMark x1="13095" y1="45455" x2="7738" y2="46524"/>
                        <a14:foregroundMark x1="73810" y1="91979" x2="64881" y2="93048"/>
                        <a14:foregroundMark x1="43452" y1="91979" x2="34524" y2="89305"/>
                        <a14:foregroundMark x1="91071" y1="56150" x2="92262" y2="352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324725" y="5295900"/>
            <a:ext cx="813839" cy="779187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B601F2-2656-4450-A0EF-F90F3F36F9F4}"/>
              </a:ext>
            </a:extLst>
          </p:cNvPr>
          <p:cNvCxnSpPr>
            <a:cxnSpLocks/>
          </p:cNvCxnSpPr>
          <p:nvPr/>
        </p:nvCxnSpPr>
        <p:spPr>
          <a:xfrm flipH="1" flipV="1">
            <a:off x="5219701" y="5425440"/>
            <a:ext cx="1341119" cy="586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BD68B0-D5E9-4D5C-8E44-58FD93A60C3E}"/>
              </a:ext>
            </a:extLst>
          </p:cNvPr>
          <p:cNvSpPr txBox="1"/>
          <p:nvPr/>
        </p:nvSpPr>
        <p:spPr>
          <a:xfrm>
            <a:off x="5828105" y="5078799"/>
            <a:ext cx="32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E9A7F6D-B6CD-4BD2-8C93-D40703506EA8}"/>
              </a:ext>
            </a:extLst>
          </p:cNvPr>
          <p:cNvSpPr/>
          <p:nvPr/>
        </p:nvSpPr>
        <p:spPr>
          <a:xfrm rot="7102286">
            <a:off x="6031151" y="5737767"/>
            <a:ext cx="126803" cy="12203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92BC34-BF79-46F7-AD01-40D1B62C3AE4}"/>
              </a:ext>
            </a:extLst>
          </p:cNvPr>
          <p:cNvCxnSpPr>
            <a:cxnSpLocks/>
          </p:cNvCxnSpPr>
          <p:nvPr/>
        </p:nvCxnSpPr>
        <p:spPr>
          <a:xfrm flipV="1">
            <a:off x="6560551" y="5448300"/>
            <a:ext cx="5349" cy="5503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95E6458-5FC6-45E2-8CF2-CF025F1F73F5}"/>
              </a:ext>
            </a:extLst>
          </p:cNvPr>
          <p:cNvSpPr/>
          <p:nvPr/>
        </p:nvSpPr>
        <p:spPr>
          <a:xfrm rot="2690418">
            <a:off x="5741552" y="5444157"/>
            <a:ext cx="107188" cy="205215"/>
          </a:xfrm>
          <a:custGeom>
            <a:avLst/>
            <a:gdLst>
              <a:gd name="connsiteX0" fmla="*/ 129540 w 129540"/>
              <a:gd name="connsiteY0" fmla="*/ 266700 h 266700"/>
              <a:gd name="connsiteX1" fmla="*/ 114300 w 129540"/>
              <a:gd name="connsiteY1" fmla="*/ 152400 h 266700"/>
              <a:gd name="connsiteX2" fmla="*/ 68580 w 129540"/>
              <a:gd name="connsiteY2" fmla="*/ 60960 h 266700"/>
              <a:gd name="connsiteX3" fmla="*/ 0 w 12954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540" h="266700">
                <a:moveTo>
                  <a:pt x="129540" y="266700"/>
                </a:moveTo>
                <a:cubicBezTo>
                  <a:pt x="127000" y="226695"/>
                  <a:pt x="124460" y="186690"/>
                  <a:pt x="114300" y="152400"/>
                </a:cubicBezTo>
                <a:cubicBezTo>
                  <a:pt x="104140" y="118110"/>
                  <a:pt x="87630" y="86360"/>
                  <a:pt x="68580" y="60960"/>
                </a:cubicBezTo>
                <a:cubicBezTo>
                  <a:pt x="49530" y="35560"/>
                  <a:pt x="24765" y="17780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BA981E-3193-4A58-9B95-42B01CC6E17D}"/>
                  </a:ext>
                </a:extLst>
              </p:cNvPr>
              <p:cNvSpPr txBox="1"/>
              <p:nvPr/>
            </p:nvSpPr>
            <p:spPr>
              <a:xfrm>
                <a:off x="5794804" y="5363590"/>
                <a:ext cx="30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BA981E-3193-4A58-9B95-42B01CC6E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04" y="5363590"/>
                <a:ext cx="30488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00BD2E0-12ED-45F7-A033-F8EFFF289D4A}"/>
              </a:ext>
            </a:extLst>
          </p:cNvPr>
          <p:cNvCxnSpPr>
            <a:cxnSpLocks/>
          </p:cNvCxnSpPr>
          <p:nvPr/>
        </p:nvCxnSpPr>
        <p:spPr>
          <a:xfrm>
            <a:off x="5252451" y="5420789"/>
            <a:ext cx="1308369" cy="465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646D710-F7AE-48E6-B21D-6B2ED90BE787}"/>
              </a:ext>
            </a:extLst>
          </p:cNvPr>
          <p:cNvSpPr txBox="1"/>
          <p:nvPr/>
        </p:nvSpPr>
        <p:spPr>
          <a:xfrm>
            <a:off x="6536655" y="5496878"/>
            <a:ext cx="32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177B10-89FE-434C-A39D-AF8F3CDD28A2}"/>
              </a:ext>
            </a:extLst>
          </p:cNvPr>
          <p:cNvSpPr txBox="1"/>
          <p:nvPr/>
        </p:nvSpPr>
        <p:spPr>
          <a:xfrm>
            <a:off x="7130559" y="5104128"/>
            <a:ext cx="1174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Raccoon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C81C6-2990-432D-915F-A5E49B4E11BB}"/>
                  </a:ext>
                </a:extLst>
              </p:cNvPr>
              <p:cNvSpPr txBox="1"/>
              <p:nvPr/>
            </p:nvSpPr>
            <p:spPr>
              <a:xfrm>
                <a:off x="4652865" y="6007121"/>
                <a:ext cx="2794614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=18.4°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C81C6-2990-432D-915F-A5E49B4E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865" y="6007121"/>
                <a:ext cx="2794614" cy="5763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D7C24B1-0AEE-428E-A9AA-C01768E58A9E}"/>
              </a:ext>
            </a:extLst>
          </p:cNvPr>
          <p:cNvSpPr/>
          <p:nvPr/>
        </p:nvSpPr>
        <p:spPr>
          <a:xfrm>
            <a:off x="4853993" y="5132269"/>
            <a:ext cx="2301719" cy="1502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1FC5E1-050F-40C9-9EFD-4D33D28E9512}"/>
              </a:ext>
            </a:extLst>
          </p:cNvPr>
          <p:cNvCxnSpPr>
            <a:cxnSpLocks/>
          </p:cNvCxnSpPr>
          <p:nvPr/>
        </p:nvCxnSpPr>
        <p:spPr>
          <a:xfrm>
            <a:off x="-47" y="5013176"/>
            <a:ext cx="91440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19780</TotalTime>
  <Words>925</Words>
  <Application>Microsoft Office PowerPoint</Application>
  <PresentationFormat>On-screen Show 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Theme</vt:lpstr>
      <vt:lpstr>M1 Chapter 8: Modelling  Units and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787</cp:revision>
  <dcterms:created xsi:type="dcterms:W3CDTF">2013-02-28T07:36:55Z</dcterms:created>
  <dcterms:modified xsi:type="dcterms:W3CDTF">2024-09-13T15:20:02Z</dcterms:modified>
</cp:coreProperties>
</file>