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02" r:id="rId5"/>
    <p:sldId id="533" r:id="rId6"/>
    <p:sldId id="712" r:id="rId7"/>
    <p:sldId id="703" r:id="rId8"/>
    <p:sldId id="704" r:id="rId9"/>
    <p:sldId id="705" r:id="rId10"/>
    <p:sldId id="711" r:id="rId11"/>
    <p:sldId id="7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11: </a:t>
            </a:r>
            <a:r>
              <a:rPr lang="en-GB" dirty="0">
                <a:solidFill>
                  <a:schemeClr val="accent5"/>
                </a:solidFill>
              </a:rPr>
              <a:t>Variable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B6BD802-9B77-835B-D6F9-052945DC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5" y="1176337"/>
            <a:ext cx="77057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B765CB4-5FCF-E518-5B06-E77F72B4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38532"/>
            <a:ext cx="7128792" cy="61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65F621F-EFDC-0DAE-B722-6D8D3AD9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3" y="620688"/>
            <a:ext cx="71056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0E12E9-A9E4-9DD6-7880-719AC970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78" y="619125"/>
            <a:ext cx="72009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C7CD7D5-A0E6-67B5-E4BD-1D335D25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692696"/>
            <a:ext cx="71437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210916F-5649-C741-E080-A9A933F0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75489"/>
            <a:ext cx="5305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AD59C47-8142-852E-999C-2D050C3E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5" y="614147"/>
            <a:ext cx="8668650" cy="62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f9cd3b9a-9a6c-485a-81b7-4082693b5161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faa1ecaf-a1aa-4fc9-8c75-2805352e1f65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29550</TotalTime>
  <Words>24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M1 Chapter 11: Variable Acceleration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918</cp:revision>
  <dcterms:created xsi:type="dcterms:W3CDTF">2013-02-28T07:36:55Z</dcterms:created>
  <dcterms:modified xsi:type="dcterms:W3CDTF">2024-06-13T16:32:44Z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