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7" r:id="rId5"/>
    <p:sldId id="671" r:id="rId6"/>
    <p:sldId id="672" r:id="rId7"/>
    <p:sldId id="673" r:id="rId8"/>
    <p:sldId id="674" r:id="rId9"/>
    <p:sldId id="675" r:id="rId10"/>
    <p:sldId id="676" r:id="rId11"/>
    <p:sldId id="549" r:id="rId12"/>
    <p:sldId id="543" r:id="rId13"/>
    <p:sldId id="5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BC640D62-70FC-4D11-BAF0-76CF651C36B4}"/>
    <pc:docChg chg="delSld modSld">
      <pc:chgData name="Dieter Beaven" userId="9bbdb69f-69d0-4759-aa9b-5c090a2da237" providerId="ADAL" clId="{BC640D62-70FC-4D11-BAF0-76CF651C36B4}" dt="2025-06-19T13:20:59.884" v="6" actId="1036"/>
      <pc:docMkLst>
        <pc:docMk/>
      </pc:docMkLst>
      <pc:sldChg chg="addSp modSp mod">
        <pc:chgData name="Dieter Beaven" userId="9bbdb69f-69d0-4759-aa9b-5c090a2da237" providerId="ADAL" clId="{BC640D62-70FC-4D11-BAF0-76CF651C36B4}" dt="2025-06-16T12:22:37.428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BC640D62-70FC-4D11-BAF0-76CF651C36B4}" dt="2025-06-16T12:22:37.428" v="1" actId="1076"/>
          <ac:picMkLst>
            <pc:docMk/>
            <pc:sldMk cId="3896053727" sldId="543"/>
            <ac:picMk id="6" creationId="{36FDA37A-47BC-E656-1211-836DB60CE210}"/>
          </ac:picMkLst>
        </pc:picChg>
      </pc:sldChg>
      <pc:sldChg chg="addSp modSp mod">
        <pc:chgData name="Dieter Beaven" userId="9bbdb69f-69d0-4759-aa9b-5c090a2da237" providerId="ADAL" clId="{BC640D62-70FC-4D11-BAF0-76CF651C36B4}" dt="2025-06-19T13:20:59.884" v="6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BC640D62-70FC-4D11-BAF0-76CF651C36B4}" dt="2025-06-19T13:20:59.884" v="6" actId="1036"/>
          <ac:picMkLst>
            <pc:docMk/>
            <pc:sldMk cId="3458699803" sldId="545"/>
            <ac:picMk id="6" creationId="{542B009E-175C-131E-5647-25A04B488337}"/>
          </ac:picMkLst>
        </pc:picChg>
      </pc:sldChg>
      <pc:sldChg chg="del">
        <pc:chgData name="Dieter Beaven" userId="9bbdb69f-69d0-4759-aa9b-5c090a2da237" providerId="ADAL" clId="{BC640D62-70FC-4D11-BAF0-76CF651C36B4}" dt="2025-06-16T12:22:38.834" v="2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BC640D62-70FC-4D11-BAF0-76CF651C36B4}" dt="2025-06-16T12:22:39.292" v="3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BC640D62-70FC-4D11-BAF0-76CF651C36B4}" dt="2025-06-19T13:20:55.197" v="5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D019A9D3-1CAF-4FD1-A336-2E1B0A5325AC}"/>
    <pc:docChg chg="modSld">
      <pc:chgData name="Dieter Beaven" userId="9bbdb69f-69d0-4759-aa9b-5c090a2da237" providerId="ADAL" clId="{D019A9D3-1CAF-4FD1-A336-2E1B0A5325AC}" dt="2025-04-25T15:29:00.264" v="5" actId="20577"/>
      <pc:docMkLst>
        <pc:docMk/>
      </pc:docMkLst>
      <pc:sldChg chg="modSp mod">
        <pc:chgData name="Dieter Beaven" userId="9bbdb69f-69d0-4759-aa9b-5c090a2da237" providerId="ADAL" clId="{D019A9D3-1CAF-4FD1-A336-2E1B0A5325AC}" dt="2025-04-25T15:29:00.26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019A9D3-1CAF-4FD1-A336-2E1B0A5325AC}" dt="2025-04-25T15:29:00.26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019A9D3-1CAF-4FD1-A336-2E1B0A5325AC}" dt="2025-04-25T15:26:38.723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019A9D3-1CAF-4FD1-A336-2E1B0A5325AC}" dt="2025-04-25T15:26:36.129" v="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D019A9D3-1CAF-4FD1-A336-2E1B0A5325AC}" dt="2025-04-25T15:26:38.723" v="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5020A47-A906-459B-B5DC-284E60E820F3}"/>
    <pc:docChg chg="modSld">
      <pc:chgData name="Dieter Beaven" userId="9bbdb69f-69d0-4759-aa9b-5c090a2da237" providerId="ADAL" clId="{55020A47-A906-459B-B5DC-284E60E820F3}" dt="2025-04-28T12:59:41.681" v="30" actId="20577"/>
      <pc:docMkLst>
        <pc:docMk/>
      </pc:docMkLst>
      <pc:sldChg chg="modSp mod">
        <pc:chgData name="Dieter Beaven" userId="9bbdb69f-69d0-4759-aa9b-5c090a2da237" providerId="ADAL" clId="{55020A47-A906-459B-B5DC-284E60E820F3}" dt="2025-04-28T12:59:41.681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5020A47-A906-459B-B5DC-284E60E820F3}" dt="2025-04-28T12:59:41.681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9365148-464F-4E0E-A0DD-D3ABA71489FF}"/>
    <pc:docChg chg="addSld modSld">
      <pc:chgData name="Dieter Beaven" userId="9bbdb69f-69d0-4759-aa9b-5c090a2da237" providerId="ADAL" clId="{79365148-464F-4E0E-A0DD-D3ABA71489FF}" dt="2025-05-02T12:07:53.640" v="25" actId="20577"/>
      <pc:docMkLst>
        <pc:docMk/>
      </pc:docMkLst>
      <pc:sldChg chg="modSp mod">
        <pc:chgData name="Dieter Beaven" userId="9bbdb69f-69d0-4759-aa9b-5c090a2da237" providerId="ADAL" clId="{79365148-464F-4E0E-A0DD-D3ABA71489FF}" dt="2025-05-02T12:07:53.640" v="2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9365148-464F-4E0E-A0DD-D3ABA71489FF}" dt="2025-05-02T12:07:53.640" v="2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9365148-464F-4E0E-A0DD-D3ABA71489FF}" dt="2025-05-02T12:07:38.232" v="6" actId="6549"/>
        <pc:sldMkLst>
          <pc:docMk/>
          <pc:sldMk cId="3055658135" sldId="549"/>
        </pc:sldMkLst>
        <pc:spChg chg="mod">
          <ac:chgData name="Dieter Beaven" userId="9bbdb69f-69d0-4759-aa9b-5c090a2da237" providerId="ADAL" clId="{79365148-464F-4E0E-A0DD-D3ABA71489FF}" dt="2025-05-02T12:07:32.747" v="2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79365148-464F-4E0E-A0DD-D3ABA71489FF}" dt="2025-05-02T12:07:38.232" v="6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79365148-464F-4E0E-A0DD-D3ABA71489FF}" dt="2025-05-02T12:07:24.171" v="0"/>
        <pc:sldMkLst>
          <pc:docMk/>
          <pc:sldMk cId="2687729018" sldId="671"/>
        </pc:sldMkLst>
      </pc:sldChg>
      <pc:sldChg chg="add">
        <pc:chgData name="Dieter Beaven" userId="9bbdb69f-69d0-4759-aa9b-5c090a2da237" providerId="ADAL" clId="{79365148-464F-4E0E-A0DD-D3ABA71489FF}" dt="2025-05-02T12:07:24.171" v="0"/>
        <pc:sldMkLst>
          <pc:docMk/>
          <pc:sldMk cId="1684092063" sldId="672"/>
        </pc:sldMkLst>
      </pc:sldChg>
      <pc:sldChg chg="add">
        <pc:chgData name="Dieter Beaven" userId="9bbdb69f-69d0-4759-aa9b-5c090a2da237" providerId="ADAL" clId="{79365148-464F-4E0E-A0DD-D3ABA71489FF}" dt="2025-05-02T12:07:24.171" v="0"/>
        <pc:sldMkLst>
          <pc:docMk/>
          <pc:sldMk cId="1954770179" sldId="673"/>
        </pc:sldMkLst>
      </pc:sldChg>
      <pc:sldChg chg="add">
        <pc:chgData name="Dieter Beaven" userId="9bbdb69f-69d0-4759-aa9b-5c090a2da237" providerId="ADAL" clId="{79365148-464F-4E0E-A0DD-D3ABA71489FF}" dt="2025-05-02T12:07:24.171" v="0"/>
        <pc:sldMkLst>
          <pc:docMk/>
          <pc:sldMk cId="3967829650" sldId="674"/>
        </pc:sldMkLst>
      </pc:sldChg>
      <pc:sldChg chg="add">
        <pc:chgData name="Dieter Beaven" userId="9bbdb69f-69d0-4759-aa9b-5c090a2da237" providerId="ADAL" clId="{79365148-464F-4E0E-A0DD-D3ABA71489FF}" dt="2025-05-02T12:07:24.171" v="0"/>
        <pc:sldMkLst>
          <pc:docMk/>
          <pc:sldMk cId="3654310652" sldId="675"/>
        </pc:sldMkLst>
      </pc:sldChg>
      <pc:sldChg chg="add">
        <pc:chgData name="Dieter Beaven" userId="9bbdb69f-69d0-4759-aa9b-5c090a2da237" providerId="ADAL" clId="{79365148-464F-4E0E-A0DD-D3ABA71489FF}" dt="2025-05-02T12:07:24.171" v="0"/>
        <pc:sldMkLst>
          <pc:docMk/>
          <pc:sldMk cId="1417164862" sldId="676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9: </a:t>
            </a:r>
            <a:r>
              <a:rPr lang="en-GB" dirty="0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Circular Graphs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42B009E-175C-131E-5647-25A04B48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761"/>
            <a:ext cx="9144000" cy="46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Sin Graph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does it look like?</a:t>
            </a:r>
          </a:p>
        </p:txBody>
      </p:sp>
      <p:pic>
        <p:nvPicPr>
          <p:cNvPr id="15362" name="Picture 2" descr="Graph Pl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96250" cy="5000625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522007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1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2027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43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86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-180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5656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15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-360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1360" y="1143905"/>
                <a:ext cx="2893888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Key Features: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Repeats every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Range: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−1&lt;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360" y="1143905"/>
                <a:ext cx="2893888" cy="923330"/>
              </a:xfrm>
              <a:prstGeom prst="rect">
                <a:avLst/>
              </a:prstGeom>
              <a:blipFill>
                <a:blip r:embed="rId3"/>
                <a:stretch>
                  <a:fillRect l="-1464" t="-2581" b="-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/>
          <p:cNvSpPr/>
          <p:nvPr/>
        </p:nvSpPr>
        <p:spPr>
          <a:xfrm>
            <a:off x="0" y="1124744"/>
            <a:ext cx="9142856" cy="5733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77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Sin Graph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 the following graphs look like?</a:t>
            </a:r>
          </a:p>
        </p:txBody>
      </p:sp>
      <p:pic>
        <p:nvPicPr>
          <p:cNvPr id="15362" name="Picture 2" descr="Graph Pl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268760"/>
            <a:ext cx="8096250" cy="5000625"/>
          </a:xfrm>
          <a:prstGeom prst="rect">
            <a:avLst/>
          </a:prstGeom>
          <a:noFill/>
        </p:spPr>
      </p:pic>
      <p:sp>
        <p:nvSpPr>
          <p:cNvPr id="64" name="TextBox 63"/>
          <p:cNvSpPr txBox="1"/>
          <p:nvPr/>
        </p:nvSpPr>
        <p:spPr>
          <a:xfrm>
            <a:off x="522007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1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2027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43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86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-180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5656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15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-360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5157192"/>
            <a:ext cx="756084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Suppose we know that </a:t>
            </a:r>
            <a:r>
              <a:rPr lang="en-GB" b="1" dirty="0"/>
              <a:t>sin(30) = 0.5</a:t>
            </a:r>
            <a:r>
              <a:rPr lang="en-GB" dirty="0"/>
              <a:t>. By thinking about symmetry in the graph, how could we work out: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5949280"/>
            <a:ext cx="216024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sin(150) = 0.5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5949280"/>
            <a:ext cx="216024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sin(-30) = -0.5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080" y="5949280"/>
            <a:ext cx="216024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sin(210) = -0.5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57680" y="5949280"/>
            <a:ext cx="798096" cy="47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55440" y="5949280"/>
            <a:ext cx="854616" cy="47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24320" y="5949280"/>
            <a:ext cx="818520" cy="47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09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Graph Pl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88" y="1252240"/>
            <a:ext cx="8096250" cy="5000625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Cos Graph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 the following graphs look like?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2007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1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2027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43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86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-180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5656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15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-360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0516" y="1263948"/>
                <a:ext cx="2893888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Key Features: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Repeats every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Range: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−1&lt;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516" y="1263948"/>
                <a:ext cx="2893888" cy="923330"/>
              </a:xfrm>
              <a:prstGeom prst="rect">
                <a:avLst/>
              </a:prstGeom>
              <a:blipFill>
                <a:blip r:embed="rId3"/>
                <a:stretch>
                  <a:fillRect l="-1253" t="-1923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0" y="1124744"/>
            <a:ext cx="9142856" cy="5733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477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Graph Pl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88" y="1252240"/>
            <a:ext cx="8096250" cy="5000625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Cos Graph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does it look like?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2007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1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2027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43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86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-180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5656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15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-360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5536" y="5157192"/>
            <a:ext cx="756084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Suppose we know that </a:t>
            </a:r>
            <a:r>
              <a:rPr lang="en-GB" b="1" dirty="0" err="1"/>
              <a:t>cos</a:t>
            </a:r>
            <a:r>
              <a:rPr lang="en-GB" b="1" dirty="0"/>
              <a:t>(60) = 0.5</a:t>
            </a:r>
            <a:r>
              <a:rPr lang="en-GB" dirty="0"/>
              <a:t>. By thinking about symmetry in the graph, how could we work out: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5536" y="5949280"/>
            <a:ext cx="216024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/>
              <a:t>cos</a:t>
            </a:r>
            <a:r>
              <a:rPr lang="en-GB" sz="2400" dirty="0"/>
              <a:t>(120) = -0.5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5949280"/>
            <a:ext cx="216024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/>
              <a:t>cos</a:t>
            </a:r>
            <a:r>
              <a:rPr lang="en-GB" sz="2400" dirty="0"/>
              <a:t>(-60) = 0.5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2080" y="5949280"/>
            <a:ext cx="2160240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err="1"/>
              <a:t>cos</a:t>
            </a:r>
            <a:r>
              <a:rPr lang="en-GB" sz="2400" dirty="0"/>
              <a:t>(240) = -0.5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63688" y="5949280"/>
            <a:ext cx="798096" cy="47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65992" y="5953728"/>
            <a:ext cx="854616" cy="47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60232" y="5949280"/>
            <a:ext cx="818520" cy="4718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782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Graph Pl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08" y="1300520"/>
            <a:ext cx="8096250" cy="500062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/>
          <p:nvPr/>
        </p:nvCxnSpPr>
        <p:spPr>
          <a:xfrm>
            <a:off x="5478512" y="131028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08304" y="134076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07904" y="134076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5696" y="134076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Tan Graph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does it look like?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2007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1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2027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43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86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-180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5656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15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-360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83200" y="4909592"/>
                <a:ext cx="3630488" cy="17543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Key Features: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Repeats every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Roots: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0,180°,−180°, …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Range: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 (i.e. no min/max value!)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Asymptotes: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=±90°, ±270°,…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0" y="4909592"/>
                <a:ext cx="3630488" cy="1754326"/>
              </a:xfrm>
              <a:prstGeom prst="rect">
                <a:avLst/>
              </a:prstGeom>
              <a:blipFill>
                <a:blip r:embed="rId3"/>
                <a:stretch>
                  <a:fillRect l="-1169" t="-1027" b="-37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0" y="1124744"/>
            <a:ext cx="9144000" cy="5733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5431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Graph Plo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08" y="1300520"/>
            <a:ext cx="8096250" cy="5000625"/>
          </a:xfrm>
          <a:prstGeom prst="rect">
            <a:avLst/>
          </a:prstGeom>
          <a:noFill/>
        </p:spPr>
      </p:pic>
      <p:cxnSp>
        <p:nvCxnSpPr>
          <p:cNvPr id="24" name="Straight Connector 23"/>
          <p:cNvCxnSpPr/>
          <p:nvPr/>
        </p:nvCxnSpPr>
        <p:spPr>
          <a:xfrm>
            <a:off x="5478512" y="131028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308304" y="134076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707904" y="134076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5696" y="1340768"/>
            <a:ext cx="0" cy="48965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Tan Graph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692696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does it look like?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20072" y="378904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41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180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20272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270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884368" y="37890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360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347864" y="371703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-90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117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-180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475656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-270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11560" y="371703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-360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5536" y="4992092"/>
                <a:ext cx="7560840" cy="77809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we know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dirty="0"/>
                  <a:t>. By thinking about symmetry in the graph, how could we work out: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992092"/>
                <a:ext cx="7560840" cy="778098"/>
              </a:xfrm>
              <a:prstGeom prst="rect">
                <a:avLst/>
              </a:prstGeom>
              <a:blipFill>
                <a:blip r:embed="rId3"/>
                <a:stretch>
                  <a:fillRect l="-563" b="-98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900" y="5847680"/>
                <a:ext cx="2641600" cy="8552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−30°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5847680"/>
                <a:ext cx="2641600" cy="8552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08908" y="5860380"/>
                <a:ext cx="2566392" cy="85529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150°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908" y="5860380"/>
                <a:ext cx="2566392" cy="8552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2035832" y="5850368"/>
            <a:ext cx="796268" cy="804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795813" y="5861806"/>
            <a:ext cx="792187" cy="8310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1716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6FDA37A-47BC-E656-1211-836DB60CE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8" y="1175489"/>
            <a:ext cx="7048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61748</TotalTime>
  <Words>350</Words>
  <Application>Microsoft Office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P1 Chapter 9: Trigonometric Ratios  Circular Graphs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