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7"/>
  </p:notesMasterIdLst>
  <p:sldIdLst>
    <p:sldId id="713" r:id="rId5"/>
    <p:sldId id="533" r:id="rId6"/>
    <p:sldId id="712" r:id="rId7"/>
    <p:sldId id="703" r:id="rId8"/>
    <p:sldId id="704" r:id="rId9"/>
    <p:sldId id="705" r:id="rId10"/>
    <p:sldId id="708" r:id="rId11"/>
    <p:sldId id="709" r:id="rId12"/>
    <p:sldId id="710" r:id="rId13"/>
    <p:sldId id="711" r:id="rId14"/>
    <p:sldId id="532" r:id="rId15"/>
    <p:sldId id="714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990" autoAdjust="0"/>
    <p:restoredTop sz="88534" autoAdjust="0"/>
  </p:normalViewPr>
  <p:slideViewPr>
    <p:cSldViewPr>
      <p:cViewPr varScale="1">
        <p:scale>
          <a:sx n="114" d="100"/>
          <a:sy n="114" d="100"/>
        </p:scale>
        <p:origin x="1620" y="120"/>
      </p:cViewPr>
      <p:guideLst>
        <p:guide orient="horz" pos="216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E87F4A-DD11-41AF-8B76-F2E5B6202836}" type="datetimeFigureOut">
              <a:rPr lang="en-GB" smtClean="0"/>
              <a:pPr/>
              <a:t>14/06/2024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2F2399-CD51-4C4C-BC34-03B9F40F9CF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7450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14/06/2024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81611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14/06/2024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23399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14/06/2024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2211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14/06/2024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75171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14/06/2024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32520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14/06/2024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66172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14/06/2024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20052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14/06/2024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08912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14/06/2024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336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14/06/2024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97128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14/06/2024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66496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AFE4D-3339-4F90-AB07-DAB31D79E32A}" type="datetimeFigureOut">
              <a:rPr lang="en-GB" smtClean="0"/>
              <a:pPr/>
              <a:t>14/06/2024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96745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520" y="2130425"/>
            <a:ext cx="8640960" cy="3026767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rgbClr val="92D050"/>
                </a:solidFill>
              </a:rPr>
              <a:t>M2 Chapter 7: </a:t>
            </a:r>
            <a:r>
              <a:rPr lang="en-GB" dirty="0">
                <a:solidFill>
                  <a:schemeClr val="accent5"/>
                </a:solidFill>
              </a:rPr>
              <a:t>Application of Forces</a:t>
            </a:r>
            <a:br>
              <a:rPr lang="en-GB" dirty="0"/>
            </a:br>
            <a:br>
              <a:rPr lang="en-GB" dirty="0"/>
            </a:br>
            <a:r>
              <a:rPr lang="en-GB" dirty="0"/>
              <a:t>Chapter Practice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19751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Chapter Exercises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9121722E-0148-C689-5747-888B6C75D8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7290" y="942975"/>
            <a:ext cx="5248275" cy="497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9147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87744"/>
            <a:chOff x="0" y="13335"/>
            <a:chExt cx="9144218" cy="587744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847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Chapter</a:t>
              </a:r>
              <a:r>
                <a:rPr lang="en-GB" sz="3200" dirty="0">
                  <a:latin typeface="+mj-lt"/>
                </a:rPr>
                <a:t> Answers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7B40DF62-F2D5-C0AC-5B00-A4A450786A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620688"/>
            <a:ext cx="5781675" cy="615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7888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87744"/>
            <a:chOff x="0" y="13335"/>
            <a:chExt cx="9144218" cy="587744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847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Chapter</a:t>
              </a:r>
              <a:r>
                <a:rPr lang="en-GB" sz="3200" dirty="0">
                  <a:latin typeface="+mj-lt"/>
                </a:rPr>
                <a:t> Answers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F2A7FBC3-0176-3837-D946-15E2A5757E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028" y="764704"/>
            <a:ext cx="6400800" cy="589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045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Key Points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6CE3CB18-CA35-5331-58E0-5E526B7988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665" y="1413495"/>
            <a:ext cx="6867525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87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Chapter Exercises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73687318-E267-D33E-17CE-99B60387BE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728" y="836712"/>
            <a:ext cx="7391400" cy="557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658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Chapter Exercises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86CF644C-B594-8758-98C2-88C6F760FE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115" y="836712"/>
            <a:ext cx="7286625" cy="576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350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Chapter Exercises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E0173BE8-9E22-547A-0758-6980031212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078" y="721568"/>
            <a:ext cx="7124700" cy="601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052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Chapter Exercises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44D00574-0641-CF23-4D26-BCBC30C7DC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303" y="764704"/>
            <a:ext cx="7334250" cy="582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626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Chapter Exercises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31670E4E-C05E-5207-29A4-B33B4945A8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846" y="620688"/>
            <a:ext cx="6939712" cy="623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6776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Chapter Exercises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7371B7C5-461A-FE15-00BE-31AD6AA5CA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165" y="644801"/>
            <a:ext cx="7248525" cy="618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8612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Chapter Exercises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C6119771-8D2D-A985-6279-7B6112BE65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853" y="836712"/>
            <a:ext cx="7677150" cy="340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0510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2145CED0C8C3544A5BCCC2783BB773D" ma:contentTypeVersion="18" ma:contentTypeDescription="Create a new document." ma:contentTypeScope="" ma:versionID="071d80e8befb16289be70b0ed95d7a13">
  <xsd:schema xmlns:xsd="http://www.w3.org/2001/XMLSchema" xmlns:xs="http://www.w3.org/2001/XMLSchema" xmlns:p="http://schemas.microsoft.com/office/2006/metadata/properties" xmlns:ns2="faa1ecaf-a1aa-4fc9-8c75-2805352e1f65" xmlns:ns3="f9cd3b9a-9a6c-485a-81b7-4082693b5161" targetNamespace="http://schemas.microsoft.com/office/2006/metadata/properties" ma:root="true" ma:fieldsID="bfedc4b824bdcf7bc3afcdacf96d42fb" ns2:_="" ns3:_="">
    <xsd:import namespace="faa1ecaf-a1aa-4fc9-8c75-2805352e1f65"/>
    <xsd:import namespace="f9cd3b9a-9a6c-485a-81b7-4082693b516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a1ecaf-a1aa-4fc9-8c75-2805352e1f6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ObjectDetectorVersions" ma:index="2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35c9266d-873e-4384-88ad-117b2e21bbb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9cd3b9a-9a6c-485a-81b7-4082693b516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37dd2894-802d-4a2b-8969-adc31d00c97c}" ma:internalName="TaxCatchAll" ma:showField="CatchAllData" ma:web="f9cd3b9a-9a6c-485a-81b7-4082693b516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faa1ecaf-a1aa-4fc9-8c75-2805352e1f65">
      <Terms xmlns="http://schemas.microsoft.com/office/infopath/2007/PartnerControls"/>
    </lcf76f155ced4ddcb4097134ff3c332f>
    <TaxCatchAll xmlns="f9cd3b9a-9a6c-485a-81b7-4082693b5161" xsi:nil="true"/>
  </documentManagement>
</p:properties>
</file>

<file path=customXml/itemProps1.xml><?xml version="1.0" encoding="utf-8"?>
<ds:datastoreItem xmlns:ds="http://schemas.openxmlformats.org/officeDocument/2006/customXml" ds:itemID="{116367F5-30EB-4FB8-AC0F-C9698F2B8F1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DA38195-DE73-4ADB-89E9-06FC4C7B979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aa1ecaf-a1aa-4fc9-8c75-2805352e1f65"/>
    <ds:schemaRef ds:uri="f9cd3b9a-9a6c-485a-81b7-4082693b516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C9D3391-997D-4369-8C5A-9887D520139A}">
  <ds:schemaRefs>
    <ds:schemaRef ds:uri="http://schemas.openxmlformats.org/package/2006/metadata/core-properties"/>
    <ds:schemaRef ds:uri="http://www.w3.org/XML/1998/namespace"/>
    <ds:schemaRef ds:uri="http://schemas.microsoft.com/office/2006/documentManagement/types"/>
    <ds:schemaRef ds:uri="http://schemas.microsoft.com/office/2006/metadata/properties"/>
    <ds:schemaRef ds:uri="f9cd3b9a-9a6c-485a-81b7-4082693b5161"/>
    <ds:schemaRef ds:uri="http://schemas.microsoft.com/office/infopath/2007/PartnerControls"/>
    <ds:schemaRef ds:uri="http://purl.org/dc/terms/"/>
    <ds:schemaRef ds:uri="http://purl.org/dc/dcmitype/"/>
    <ds:schemaRef ds:uri="http://purl.org/dc/elements/1.1/"/>
    <ds:schemaRef ds:uri="faa1ecaf-a1aa-4fc9-8c75-2805352e1f6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29549</TotalTime>
  <Words>33</Words>
  <Application>Microsoft Office PowerPoint</Application>
  <PresentationFormat>On-screen Show (4:3)</PresentationFormat>
  <Paragraphs>12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M2 Chapter 7: Application of Forces  Chapter Practice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RM plc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Frost J</dc:creator>
  <cp:lastModifiedBy>Dieter Beaven</cp:lastModifiedBy>
  <cp:revision>916</cp:revision>
  <dcterms:created xsi:type="dcterms:W3CDTF">2013-02-28T07:36:55Z</dcterms:created>
  <dcterms:modified xsi:type="dcterms:W3CDTF">2024-06-14T15:51:38Z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0x010100E2145CED0C8C3544A5BCCC2783BB773D</vt:lpwstr>
  </property>
</Properties>
</file>