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75" r:id="rId6"/>
    <p:sldId id="578" r:id="rId7"/>
    <p:sldId id="579" r:id="rId8"/>
    <p:sldId id="533" r:id="rId9"/>
    <p:sldId id="700" r:id="rId10"/>
    <p:sldId id="703" r:id="rId11"/>
    <p:sldId id="704" r:id="rId12"/>
    <p:sldId id="7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06056-AD5F-4654-AA8A-872ADF3A8392}" v="17" dt="2024-09-25T14:06:41.166"/>
    <p1510:client id="{6AFB6233-3729-4684-AE02-D0E067E766A3}" v="45" dt="2024-09-25T15:05:2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6106056-AD5F-4654-AA8A-872ADF3A8392}"/>
    <pc:docChg chg="custSel modSld">
      <pc:chgData name="Dieter Beaven" userId="9bbdb69f-69d0-4759-aa9b-5c090a2da237" providerId="ADAL" clId="{06106056-AD5F-4654-AA8A-872ADF3A8392}" dt="2024-09-25T14:07:48.800" v="94" actId="14100"/>
      <pc:docMkLst>
        <pc:docMk/>
      </pc:docMkLst>
      <pc:sldChg chg="addSp delSp modSp mod">
        <pc:chgData name="Dieter Beaven" userId="9bbdb69f-69d0-4759-aa9b-5c090a2da237" providerId="ADAL" clId="{06106056-AD5F-4654-AA8A-872ADF3A8392}" dt="2024-09-25T14:07:48.800" v="94" actId="14100"/>
        <pc:sldMkLst>
          <pc:docMk/>
          <pc:sldMk cId="609281226" sldId="575"/>
        </pc:sldMkLst>
        <pc:spChg chg="add del mod">
          <ac:chgData name="Dieter Beaven" userId="9bbdb69f-69d0-4759-aa9b-5c090a2da237" providerId="ADAL" clId="{06106056-AD5F-4654-AA8A-872ADF3A8392}" dt="2024-09-25T14:05:47.446" v="71" actId="478"/>
          <ac:spMkLst>
            <pc:docMk/>
            <pc:sldMk cId="609281226" sldId="575"/>
            <ac:spMk id="2" creationId="{04A90CB4-CC4F-BAA7-9BA2-028DF7F396C1}"/>
          </ac:spMkLst>
        </pc:spChg>
        <pc:spChg chg="add mod">
          <ac:chgData name="Dieter Beaven" userId="9bbdb69f-69d0-4759-aa9b-5c090a2da237" providerId="ADAL" clId="{06106056-AD5F-4654-AA8A-872ADF3A8392}" dt="2024-09-25T14:06:04.903" v="78" actId="1035"/>
          <ac:spMkLst>
            <pc:docMk/>
            <pc:sldMk cId="609281226" sldId="575"/>
            <ac:spMk id="18" creationId="{17D9173E-86BF-9D85-60EA-DF43BF83070F}"/>
          </ac:spMkLst>
        </pc:spChg>
        <pc:spChg chg="add mod">
          <ac:chgData name="Dieter Beaven" userId="9bbdb69f-69d0-4759-aa9b-5c090a2da237" providerId="ADAL" clId="{06106056-AD5F-4654-AA8A-872ADF3A8392}" dt="2024-09-25T14:06:04.903" v="78" actId="1035"/>
          <ac:spMkLst>
            <pc:docMk/>
            <pc:sldMk cId="609281226" sldId="575"/>
            <ac:spMk id="22" creationId="{EF68161F-FB93-4406-AAB1-4DEE0CB3CB64}"/>
          </ac:spMkLst>
        </pc:spChg>
        <pc:spChg chg="add mod">
          <ac:chgData name="Dieter Beaven" userId="9bbdb69f-69d0-4759-aa9b-5c090a2da237" providerId="ADAL" clId="{06106056-AD5F-4654-AA8A-872ADF3A8392}" dt="2024-09-25T14:05:09.455" v="57" actId="1036"/>
          <ac:spMkLst>
            <pc:docMk/>
            <pc:sldMk cId="609281226" sldId="575"/>
            <ac:spMk id="24" creationId="{67939AAA-ED40-B7F1-6CA7-AEED9596A564}"/>
          </ac:spMkLst>
        </pc:spChg>
        <pc:spChg chg="add mod">
          <ac:chgData name="Dieter Beaven" userId="9bbdb69f-69d0-4759-aa9b-5c090a2da237" providerId="ADAL" clId="{06106056-AD5F-4654-AA8A-872ADF3A8392}" dt="2024-09-25T14:05:09.455" v="57" actId="1036"/>
          <ac:spMkLst>
            <pc:docMk/>
            <pc:sldMk cId="609281226" sldId="575"/>
            <ac:spMk id="25" creationId="{9043A7DF-F112-E706-1C1B-3AC9939993C4}"/>
          </ac:spMkLst>
        </pc:spChg>
        <pc:spChg chg="add mod">
          <ac:chgData name="Dieter Beaven" userId="9bbdb69f-69d0-4759-aa9b-5c090a2da237" providerId="ADAL" clId="{06106056-AD5F-4654-AA8A-872ADF3A8392}" dt="2024-09-25T14:06:04.903" v="78" actId="1035"/>
          <ac:spMkLst>
            <pc:docMk/>
            <pc:sldMk cId="609281226" sldId="575"/>
            <ac:spMk id="28" creationId="{C43EA207-BB16-25A0-D31A-99E4CD33538F}"/>
          </ac:spMkLst>
        </pc:spChg>
        <pc:spChg chg="add mod">
          <ac:chgData name="Dieter Beaven" userId="9bbdb69f-69d0-4759-aa9b-5c090a2da237" providerId="ADAL" clId="{06106056-AD5F-4654-AA8A-872ADF3A8392}" dt="2024-09-25T14:06:04.903" v="78" actId="1035"/>
          <ac:spMkLst>
            <pc:docMk/>
            <pc:sldMk cId="609281226" sldId="575"/>
            <ac:spMk id="30" creationId="{7C8CCCFE-2196-85CE-FCB9-0D790453EC96}"/>
          </ac:spMkLst>
        </pc:spChg>
        <pc:spChg chg="add mod">
          <ac:chgData name="Dieter Beaven" userId="9bbdb69f-69d0-4759-aa9b-5c090a2da237" providerId="ADAL" clId="{06106056-AD5F-4654-AA8A-872ADF3A8392}" dt="2024-09-25T14:06:41.166" v="80" actId="20577"/>
          <ac:spMkLst>
            <pc:docMk/>
            <pc:sldMk cId="609281226" sldId="575"/>
            <ac:spMk id="32" creationId="{7D37BEBB-C1A1-47F0-FF27-9270CE98B662}"/>
          </ac:spMkLst>
        </pc:spChg>
        <pc:spChg chg="mod">
          <ac:chgData name="Dieter Beaven" userId="9bbdb69f-69d0-4759-aa9b-5c090a2da237" providerId="ADAL" clId="{06106056-AD5F-4654-AA8A-872ADF3A8392}" dt="2024-09-25T14:07:35.713" v="89" actId="14100"/>
          <ac:spMkLst>
            <pc:docMk/>
            <pc:sldMk cId="609281226" sldId="575"/>
            <ac:spMk id="36" creationId="{E71F12CE-FCB7-4373-AE46-72A89ACDD8A5}"/>
          </ac:spMkLst>
        </pc:spChg>
        <pc:spChg chg="mod">
          <ac:chgData name="Dieter Beaven" userId="9bbdb69f-69d0-4759-aa9b-5c090a2da237" providerId="ADAL" clId="{06106056-AD5F-4654-AA8A-872ADF3A8392}" dt="2024-09-25T14:07:48.800" v="94" actId="14100"/>
          <ac:spMkLst>
            <pc:docMk/>
            <pc:sldMk cId="609281226" sldId="575"/>
            <ac:spMk id="37" creationId="{52873DB3-3DF0-4424-8C0B-0E077CD09A89}"/>
          </ac:spMkLst>
        </pc:spChg>
        <pc:spChg chg="mod">
          <ac:chgData name="Dieter Beaven" userId="9bbdb69f-69d0-4759-aa9b-5c090a2da237" providerId="ADAL" clId="{06106056-AD5F-4654-AA8A-872ADF3A8392}" dt="2024-09-25T14:07:26.449" v="86" actId="1076"/>
          <ac:spMkLst>
            <pc:docMk/>
            <pc:sldMk cId="609281226" sldId="575"/>
            <ac:spMk id="38" creationId="{7F31EDB1-CE0F-4968-85E1-D5811A546B36}"/>
          </ac:spMkLst>
        </pc:spChg>
        <pc:spChg chg="add mod">
          <ac:chgData name="Dieter Beaven" userId="9bbdb69f-69d0-4759-aa9b-5c090a2da237" providerId="ADAL" clId="{06106056-AD5F-4654-AA8A-872ADF3A8392}" dt="2024-09-25T14:06:36.495" v="79" actId="20577"/>
          <ac:spMkLst>
            <pc:docMk/>
            <pc:sldMk cId="609281226" sldId="575"/>
            <ac:spMk id="39" creationId="{D400BC7E-0F14-40E2-D98B-7D88386F1F31}"/>
          </ac:spMkLst>
        </pc:spChg>
        <pc:spChg chg="add mod">
          <ac:chgData name="Dieter Beaven" userId="9bbdb69f-69d0-4759-aa9b-5c090a2da237" providerId="ADAL" clId="{06106056-AD5F-4654-AA8A-872ADF3A8392}" dt="2024-09-25T14:05:16.698" v="61" actId="20577"/>
          <ac:spMkLst>
            <pc:docMk/>
            <pc:sldMk cId="609281226" sldId="575"/>
            <ac:spMk id="40" creationId="{785E1227-5219-DCAA-23F5-314224DD2725}"/>
          </ac:spMkLst>
        </pc:spChg>
        <pc:spChg chg="add mod">
          <ac:chgData name="Dieter Beaven" userId="9bbdb69f-69d0-4759-aa9b-5c090a2da237" providerId="ADAL" clId="{06106056-AD5F-4654-AA8A-872ADF3A8392}" dt="2024-09-25T14:05:29.127" v="65" actId="20577"/>
          <ac:spMkLst>
            <pc:docMk/>
            <pc:sldMk cId="609281226" sldId="575"/>
            <ac:spMk id="41" creationId="{8AC539C4-CAF2-4B82-D045-4BC1719DA67D}"/>
          </ac:spMkLst>
        </pc:spChg>
        <pc:spChg chg="add mod">
          <ac:chgData name="Dieter Beaven" userId="9bbdb69f-69d0-4759-aa9b-5c090a2da237" providerId="ADAL" clId="{06106056-AD5F-4654-AA8A-872ADF3A8392}" dt="2024-09-25T14:05:39.964" v="70" actId="20577"/>
          <ac:spMkLst>
            <pc:docMk/>
            <pc:sldMk cId="609281226" sldId="575"/>
            <ac:spMk id="42" creationId="{C81322FF-769E-8203-8B32-D59CF5166F12}"/>
          </ac:spMkLst>
        </pc:spChg>
      </pc:sldChg>
    </pc:docChg>
  </pc:docChgLst>
  <pc:docChgLst>
    <pc:chgData name="Dieter Beaven" userId="9bbdb69f-69d0-4759-aa9b-5c090a2da237" providerId="ADAL" clId="{6AFB6233-3729-4684-AE02-D0E067E766A3}"/>
    <pc:docChg chg="custSel modSld">
      <pc:chgData name="Dieter Beaven" userId="9bbdb69f-69d0-4759-aa9b-5c090a2da237" providerId="ADAL" clId="{6AFB6233-3729-4684-AE02-D0E067E766A3}" dt="2024-09-25T15:06:15.479" v="196" actId="1038"/>
      <pc:docMkLst>
        <pc:docMk/>
      </pc:docMkLst>
      <pc:sldChg chg="modSp mod">
        <pc:chgData name="Dieter Beaven" userId="9bbdb69f-69d0-4759-aa9b-5c090a2da237" providerId="ADAL" clId="{6AFB6233-3729-4684-AE02-D0E067E766A3}" dt="2024-09-25T15:04:00.087" v="38"/>
        <pc:sldMkLst>
          <pc:docMk/>
          <pc:sldMk cId="609281226" sldId="575"/>
        </pc:sldMkLst>
        <pc:spChg chg="mod">
          <ac:chgData name="Dieter Beaven" userId="9bbdb69f-69d0-4759-aa9b-5c090a2da237" providerId="ADAL" clId="{6AFB6233-3729-4684-AE02-D0E067E766A3}" dt="2024-09-25T15:03:02.015" v="28" actId="1038"/>
          <ac:spMkLst>
            <pc:docMk/>
            <pc:sldMk cId="609281226" sldId="575"/>
            <ac:spMk id="18" creationId="{17D9173E-86BF-9D85-60EA-DF43BF83070F}"/>
          </ac:spMkLst>
        </pc:spChg>
        <pc:spChg chg="mod">
          <ac:chgData name="Dieter Beaven" userId="9bbdb69f-69d0-4759-aa9b-5c090a2da237" providerId="ADAL" clId="{6AFB6233-3729-4684-AE02-D0E067E766A3}" dt="2024-09-25T15:03:02.015" v="28" actId="1038"/>
          <ac:spMkLst>
            <pc:docMk/>
            <pc:sldMk cId="609281226" sldId="575"/>
            <ac:spMk id="22" creationId="{EF68161F-FB93-4406-AAB1-4DEE0CB3CB64}"/>
          </ac:spMkLst>
        </pc:spChg>
        <pc:spChg chg="mod">
          <ac:chgData name="Dieter Beaven" userId="9bbdb69f-69d0-4759-aa9b-5c090a2da237" providerId="ADAL" clId="{6AFB6233-3729-4684-AE02-D0E067E766A3}" dt="2024-09-25T15:03:02.015" v="28" actId="1038"/>
          <ac:spMkLst>
            <pc:docMk/>
            <pc:sldMk cId="609281226" sldId="575"/>
            <ac:spMk id="28" creationId="{C43EA207-BB16-25A0-D31A-99E4CD33538F}"/>
          </ac:spMkLst>
        </pc:spChg>
        <pc:spChg chg="mod">
          <ac:chgData name="Dieter Beaven" userId="9bbdb69f-69d0-4759-aa9b-5c090a2da237" providerId="ADAL" clId="{6AFB6233-3729-4684-AE02-D0E067E766A3}" dt="2024-09-25T15:03:02.015" v="28" actId="1038"/>
          <ac:spMkLst>
            <pc:docMk/>
            <pc:sldMk cId="609281226" sldId="575"/>
            <ac:spMk id="30" creationId="{7C8CCCFE-2196-85CE-FCB9-0D790453EC96}"/>
          </ac:spMkLst>
        </pc:spChg>
        <pc:spChg chg="mod">
          <ac:chgData name="Dieter Beaven" userId="9bbdb69f-69d0-4759-aa9b-5c090a2da237" providerId="ADAL" clId="{6AFB6233-3729-4684-AE02-D0E067E766A3}" dt="2024-09-25T15:03:51.445" v="34"/>
          <ac:spMkLst>
            <pc:docMk/>
            <pc:sldMk cId="609281226" sldId="575"/>
            <ac:spMk id="40" creationId="{785E1227-5219-DCAA-23F5-314224DD2725}"/>
          </ac:spMkLst>
        </pc:spChg>
        <pc:spChg chg="mod">
          <ac:chgData name="Dieter Beaven" userId="9bbdb69f-69d0-4759-aa9b-5c090a2da237" providerId="ADAL" clId="{6AFB6233-3729-4684-AE02-D0E067E766A3}" dt="2024-09-25T15:03:56.046" v="36"/>
          <ac:spMkLst>
            <pc:docMk/>
            <pc:sldMk cId="609281226" sldId="575"/>
            <ac:spMk id="41" creationId="{8AC539C4-CAF2-4B82-D045-4BC1719DA67D}"/>
          </ac:spMkLst>
        </pc:spChg>
        <pc:spChg chg="mod">
          <ac:chgData name="Dieter Beaven" userId="9bbdb69f-69d0-4759-aa9b-5c090a2da237" providerId="ADAL" clId="{6AFB6233-3729-4684-AE02-D0E067E766A3}" dt="2024-09-25T15:04:00.087" v="38"/>
          <ac:spMkLst>
            <pc:docMk/>
            <pc:sldMk cId="609281226" sldId="575"/>
            <ac:spMk id="42" creationId="{C81322FF-769E-8203-8B32-D59CF5166F12}"/>
          </ac:spMkLst>
        </pc:spChg>
      </pc:sldChg>
      <pc:sldChg chg="addSp delSp modSp mod">
        <pc:chgData name="Dieter Beaven" userId="9bbdb69f-69d0-4759-aa9b-5c090a2da237" providerId="ADAL" clId="{6AFB6233-3729-4684-AE02-D0E067E766A3}" dt="2024-09-25T15:06:15.479" v="196" actId="1038"/>
        <pc:sldMkLst>
          <pc:docMk/>
          <pc:sldMk cId="294246826" sldId="578"/>
        </pc:sldMkLst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2" creationId="{15E706D2-5AEC-05EB-DD49-5550612DDD46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7" creationId="{5B6E8A58-03F4-9298-DF60-7939F34C554F}"/>
          </ac:spMkLst>
        </pc:spChg>
        <pc:spChg chg="del">
          <ac:chgData name="Dieter Beaven" userId="9bbdb69f-69d0-4759-aa9b-5c090a2da237" providerId="ADAL" clId="{6AFB6233-3729-4684-AE02-D0E067E766A3}" dt="2024-09-25T15:05:47.453" v="160" actId="478"/>
          <ac:spMkLst>
            <pc:docMk/>
            <pc:sldMk cId="294246826" sldId="578"/>
            <ac:spMk id="13" creationId="{374EF93D-7734-4B47-BF6B-5192FA0D92AF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4" creationId="{C54D6EC8-EB83-351F-D93B-E8FE3B50340F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5" creationId="{740BAAC7-4F12-67A5-3245-038F68E3009B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6" creationId="{D7F31AE8-06F4-AC68-D69A-86F3D9BA861C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7" creationId="{C6E787FE-D08B-3352-56EA-97D16CF64339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8" creationId="{E66EAEFE-D28F-400B-7315-37757FA09500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19" creationId="{A206081B-39D7-4626-7BD7-8AC019DAD81E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20" creationId="{2E93535B-5925-5FCC-6126-F03FE4AD70BC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21" creationId="{7ED93AD2-62BA-A3AB-7EA4-1A1E26E26487}"/>
          </ac:spMkLst>
        </pc:spChg>
        <pc:spChg chg="add mod">
          <ac:chgData name="Dieter Beaven" userId="9bbdb69f-69d0-4759-aa9b-5c090a2da237" providerId="ADAL" clId="{6AFB6233-3729-4684-AE02-D0E067E766A3}" dt="2024-09-25T15:06:15.479" v="196" actId="1038"/>
          <ac:spMkLst>
            <pc:docMk/>
            <pc:sldMk cId="294246826" sldId="578"/>
            <ac:spMk id="22" creationId="{25130815-50D3-528B-EA5C-5744C74A5D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.png"/><Relationship Id="rId17" Type="http://schemas.openxmlformats.org/officeDocument/2006/relationships/image" Target="../media/image6.png"/><Relationship Id="rId2" Type="http://schemas.openxmlformats.org/officeDocument/2006/relationships/image" Target="../media/image5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3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1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4.png"/><Relationship Id="rId7" Type="http://schemas.openxmlformats.org/officeDocument/2006/relationships/image" Target="../media/image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Acceleration Functions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BD561D-0245-4CB7-96BA-F1226E1FE76F}"/>
              </a:ext>
            </a:extLst>
          </p:cNvPr>
          <p:cNvSpPr/>
          <p:nvPr/>
        </p:nvSpPr>
        <p:spPr>
          <a:xfrm>
            <a:off x="1424720" y="1346015"/>
            <a:ext cx="110465" cy="49117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C07027-FDC2-45D9-B4A1-E5CD62EC4EA8}"/>
              </a:ext>
            </a:extLst>
          </p:cNvPr>
          <p:cNvSpPr/>
          <p:nvPr/>
        </p:nvSpPr>
        <p:spPr>
          <a:xfrm>
            <a:off x="1449887" y="1932877"/>
            <a:ext cx="127243" cy="483152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BBCC67-1857-4E1E-AF01-E71BDB159EA9}"/>
              </a:ext>
            </a:extLst>
          </p:cNvPr>
          <p:cNvSpPr/>
          <p:nvPr/>
        </p:nvSpPr>
        <p:spPr>
          <a:xfrm rot="10800000">
            <a:off x="1048624" y="1947236"/>
            <a:ext cx="154485" cy="49396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9EC7B7-38BC-47E3-B9FB-AF9AB15E56B3}"/>
              </a:ext>
            </a:extLst>
          </p:cNvPr>
          <p:cNvSpPr/>
          <p:nvPr/>
        </p:nvSpPr>
        <p:spPr>
          <a:xfrm rot="10800000">
            <a:off x="1040235" y="1322733"/>
            <a:ext cx="134759" cy="53123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D6D4E-1F76-427F-9EFE-E869878EEFB0}"/>
                  </a:ext>
                </a:extLst>
              </p:cNvPr>
              <p:cNvSpPr txBox="1"/>
              <p:nvPr/>
            </p:nvSpPr>
            <p:spPr>
              <a:xfrm>
                <a:off x="1587236" y="1313799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D6D4E-1F76-427F-9EFE-E869878E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36" y="1313799"/>
                <a:ext cx="322308" cy="442942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041E1-11F6-438F-8E2F-275DFD4F8615}"/>
                  </a:ext>
                </a:extLst>
              </p:cNvPr>
              <p:cNvSpPr txBox="1"/>
              <p:nvPr/>
            </p:nvSpPr>
            <p:spPr>
              <a:xfrm>
                <a:off x="1681261" y="1995602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041E1-11F6-438F-8E2F-275DFD4F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61" y="1995602"/>
                <a:ext cx="322308" cy="442942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96B36-8E1F-4EA1-88C9-CEABE7BABFA6}"/>
                  </a:ext>
                </a:extLst>
              </p:cNvPr>
              <p:cNvSpPr txBox="1"/>
              <p:nvPr/>
            </p:nvSpPr>
            <p:spPr>
              <a:xfrm>
                <a:off x="477007" y="2023170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96B36-8E1F-4EA1-88C9-CEABE7BA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" y="2023170"/>
                <a:ext cx="322308" cy="284052"/>
              </a:xfrm>
              <a:prstGeom prst="rect">
                <a:avLst/>
              </a:prstGeom>
              <a:blipFill>
                <a:blip r:embed="rId4"/>
                <a:stretch>
                  <a:fillRect r="-6792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6016AD-65F9-4009-BE5A-E57DE23EAEC2}"/>
                  </a:ext>
                </a:extLst>
              </p:cNvPr>
              <p:cNvSpPr txBox="1"/>
              <p:nvPr/>
            </p:nvSpPr>
            <p:spPr>
              <a:xfrm>
                <a:off x="481551" y="1436335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6016AD-65F9-4009-BE5A-E57DE23EA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" y="1436335"/>
                <a:ext cx="322308" cy="284052"/>
              </a:xfrm>
              <a:prstGeom prst="rect">
                <a:avLst/>
              </a:prstGeom>
              <a:blipFill>
                <a:blip r:embed="rId5"/>
                <a:stretch>
                  <a:fillRect r="-6603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AEA60-0ECE-4EDE-ABED-12CB2A27181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2" name="TextBox 32">
              <a:extLst>
                <a:ext uri="{FF2B5EF4-FFF2-40B4-BE49-F238E27FC236}">
                  <a16:creationId xmlns:a16="http://schemas.microsoft.com/office/drawing/2014/main" id="{86369965-B473-4141-8F60-058EBB80915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Variable Acceleration in One Dimension</a:t>
              </a:r>
              <a:endParaRPr lang="en-GB" sz="32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451440-B33F-466C-A6FD-B726C7C766B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DAAB6-730D-41F6-9716-97D278DA01CD}"/>
                  </a:ext>
                </a:extLst>
              </p:cNvPr>
              <p:cNvSpPr txBox="1"/>
              <p:nvPr/>
            </p:nvSpPr>
            <p:spPr>
              <a:xfrm>
                <a:off x="1116271" y="1018523"/>
                <a:ext cx="34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DAAB6-730D-41F6-9716-97D278DA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71" y="1018523"/>
                <a:ext cx="345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98CC00-C0F5-4800-BFC9-CF31C9997251}"/>
                  </a:ext>
                </a:extLst>
              </p:cNvPr>
              <p:cNvSpPr txBox="1"/>
              <p:nvPr/>
            </p:nvSpPr>
            <p:spPr>
              <a:xfrm>
                <a:off x="1134675" y="1689697"/>
                <a:ext cx="34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98CC00-C0F5-4800-BFC9-CF31C999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75" y="1689697"/>
                <a:ext cx="345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BCFFD1-2B40-428A-9282-1F3BF2FF8DA2}"/>
                  </a:ext>
                </a:extLst>
              </p:cNvPr>
              <p:cNvSpPr txBox="1"/>
              <p:nvPr/>
            </p:nvSpPr>
            <p:spPr>
              <a:xfrm>
                <a:off x="1150807" y="2275354"/>
                <a:ext cx="34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BCFFD1-2B40-428A-9282-1F3BF2FF8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07" y="2275354"/>
                <a:ext cx="345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9D9870-F46C-4DF7-A3EE-ACD0DDBFD712}"/>
                  </a:ext>
                </a:extLst>
              </p:cNvPr>
              <p:cNvSpPr txBox="1"/>
              <p:nvPr/>
            </p:nvSpPr>
            <p:spPr>
              <a:xfrm>
                <a:off x="2676088" y="869582"/>
                <a:ext cx="5996875" cy="215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Mechanics Yr1 we saw that velocity was the rate of change of displacement, and thus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/>
                  <a:t>.   Similarly, acceleration is the rate of change of velocity, and thus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sz="1050" dirty="0"/>
              </a:p>
              <a:p>
                <a:r>
                  <a:rPr lang="en-GB" dirty="0"/>
                  <a:t>Let’s stick to one-dimension for the moment, but you may need to </a:t>
                </a:r>
                <a:r>
                  <a:rPr lang="en-GB" b="1" dirty="0"/>
                  <a:t>differentiate more complex functions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b="1" dirty="0"/>
                  <a:t> that use Pure Year 2 techniques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9D9870-F46C-4DF7-A3EE-ACD0DDBF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088" y="869582"/>
                <a:ext cx="5996875" cy="2159822"/>
              </a:xfrm>
              <a:prstGeom prst="rect">
                <a:avLst/>
              </a:prstGeom>
              <a:blipFill>
                <a:blip r:embed="rId9"/>
                <a:stretch>
                  <a:fillRect l="-915" t="-1695" b="-3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AC7B2A-4E6A-402E-A062-3AF52494CCEB}"/>
                  </a:ext>
                </a:extLst>
              </p:cNvPr>
              <p:cNvSpPr txBox="1"/>
              <p:nvPr/>
            </p:nvSpPr>
            <p:spPr>
              <a:xfrm>
                <a:off x="323529" y="3396531"/>
                <a:ext cx="4343722" cy="16903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moving in a straight line with acceleration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The velocity of the particle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an expression for the velocity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maximum speed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distance travelled in the first 3 seconds.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AC7B2A-4E6A-402E-A062-3AF52494C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3396531"/>
                <a:ext cx="4343722" cy="16903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5AE226-4D4E-48CC-9366-A6726D454376}"/>
                  </a:ext>
                </a:extLst>
              </p:cNvPr>
              <p:cNvSpPr txBox="1"/>
              <p:nvPr/>
            </p:nvSpPr>
            <p:spPr>
              <a:xfrm>
                <a:off x="5082530" y="3155826"/>
                <a:ext cx="3380883" cy="366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pPr/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br>
                  <a:rPr lang="en-GB" sz="1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Maximum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1400" dirty="0"/>
                  <a:t> is 1,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×1+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=…=0.477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(3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5AE226-4D4E-48CC-9366-A6726D45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30" y="3155826"/>
                <a:ext cx="3380883" cy="3665555"/>
              </a:xfrm>
              <a:prstGeom prst="rect">
                <a:avLst/>
              </a:prstGeom>
              <a:blipFill>
                <a:blip r:embed="rId11"/>
                <a:stretch>
                  <a:fillRect l="-9928" t="-23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670064-0BB5-4818-91A8-4285C81C215F}"/>
              </a:ext>
            </a:extLst>
          </p:cNvPr>
          <p:cNvSpPr txBox="1"/>
          <p:nvPr/>
        </p:nvSpPr>
        <p:spPr>
          <a:xfrm>
            <a:off x="7120854" y="3314700"/>
            <a:ext cx="1832645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Remember with ‘reverse chain rule’, we divide by constant in front of variable.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BCBCE-9925-4FDD-BBB1-BFA521906E32}"/>
              </a:ext>
            </a:extLst>
          </p:cNvPr>
          <p:cNvCxnSpPr>
            <a:stCxn id="21" idx="1"/>
          </p:cNvCxnSpPr>
          <p:nvPr/>
        </p:nvCxnSpPr>
        <p:spPr>
          <a:xfrm flipH="1">
            <a:off x="6819900" y="3614782"/>
            <a:ext cx="300954" cy="1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8927CA-6415-436E-B773-75950757E729}"/>
              </a:ext>
            </a:extLst>
          </p:cNvPr>
          <p:cNvSpPr txBox="1"/>
          <p:nvPr/>
        </p:nvSpPr>
        <p:spPr>
          <a:xfrm>
            <a:off x="7804822" y="6131576"/>
            <a:ext cx="1297904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Can tidy up integral by factorising out common factor.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9B11C-3781-492D-9F35-285B039795CA}"/>
              </a:ext>
            </a:extLst>
          </p:cNvPr>
          <p:cNvCxnSpPr>
            <a:cxnSpLocks/>
          </p:cNvCxnSpPr>
          <p:nvPr/>
        </p:nvCxnSpPr>
        <p:spPr>
          <a:xfrm flipH="1">
            <a:off x="7554482" y="5702560"/>
            <a:ext cx="220846" cy="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4E44B3-F486-4044-AC02-BDB0137D24E1}"/>
              </a:ext>
            </a:extLst>
          </p:cNvPr>
          <p:cNvSpPr txBox="1"/>
          <p:nvPr/>
        </p:nvSpPr>
        <p:spPr>
          <a:xfrm>
            <a:off x="7769624" y="5531412"/>
            <a:ext cx="1374375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Finding area under velocity-time graph.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6B804D-83A5-4694-851C-B7143651BE5B}"/>
              </a:ext>
            </a:extLst>
          </p:cNvPr>
          <p:cNvCxnSpPr>
            <a:cxnSpLocks/>
          </p:cNvCxnSpPr>
          <p:nvPr/>
        </p:nvCxnSpPr>
        <p:spPr>
          <a:xfrm flipH="1" flipV="1">
            <a:off x="7537391" y="5999148"/>
            <a:ext cx="267431" cy="24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ED11E80-6585-4450-8992-716F65CBAC5F}"/>
              </a:ext>
            </a:extLst>
          </p:cNvPr>
          <p:cNvSpPr/>
          <p:nvPr/>
        </p:nvSpPr>
        <p:spPr>
          <a:xfrm>
            <a:off x="4808377" y="3177243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BF405A-4E20-4A1D-8D26-B5E7337ACCBE}"/>
              </a:ext>
            </a:extLst>
          </p:cNvPr>
          <p:cNvSpPr/>
          <p:nvPr/>
        </p:nvSpPr>
        <p:spPr>
          <a:xfrm>
            <a:off x="4808377" y="4868709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54D8E8-0ACD-4DFE-8A28-E12B13AB8E57}"/>
              </a:ext>
            </a:extLst>
          </p:cNvPr>
          <p:cNvSpPr/>
          <p:nvPr/>
        </p:nvSpPr>
        <p:spPr>
          <a:xfrm>
            <a:off x="4808377" y="5582666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F12CE-FCB7-4373-AE46-72A89ACDD8A5}"/>
              </a:ext>
            </a:extLst>
          </p:cNvPr>
          <p:cNvSpPr/>
          <p:nvPr/>
        </p:nvSpPr>
        <p:spPr>
          <a:xfrm>
            <a:off x="5024400" y="3183302"/>
            <a:ext cx="4119599" cy="1579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873DB3-3DF0-4424-8C0B-0E077CD09A89}"/>
              </a:ext>
            </a:extLst>
          </p:cNvPr>
          <p:cNvSpPr/>
          <p:nvPr/>
        </p:nvSpPr>
        <p:spPr>
          <a:xfrm>
            <a:off x="5024400" y="4762500"/>
            <a:ext cx="4118456" cy="825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31EDB1-CE0F-4968-85E1-D5811A546B36}"/>
              </a:ext>
            </a:extLst>
          </p:cNvPr>
          <p:cNvSpPr/>
          <p:nvPr/>
        </p:nvSpPr>
        <p:spPr>
          <a:xfrm>
            <a:off x="5024400" y="5584582"/>
            <a:ext cx="4118456" cy="1245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17D9173E-86BF-9D85-60EA-DF43BF83070F}"/>
              </a:ext>
            </a:extLst>
          </p:cNvPr>
          <p:cNvSpPr/>
          <p:nvPr/>
        </p:nvSpPr>
        <p:spPr>
          <a:xfrm>
            <a:off x="2552991" y="5405432"/>
            <a:ext cx="110465" cy="49117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reeform: Shape 3">
            <a:extLst>
              <a:ext uri="{FF2B5EF4-FFF2-40B4-BE49-F238E27FC236}">
                <a16:creationId xmlns:a16="http://schemas.microsoft.com/office/drawing/2014/main" id="{EF68161F-FB93-4406-AAB1-4DEE0CB3CB64}"/>
              </a:ext>
            </a:extLst>
          </p:cNvPr>
          <p:cNvSpPr/>
          <p:nvPr/>
        </p:nvSpPr>
        <p:spPr>
          <a:xfrm>
            <a:off x="2578158" y="5992294"/>
            <a:ext cx="127243" cy="483152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Freeform: Shape 4">
            <a:extLst>
              <a:ext uri="{FF2B5EF4-FFF2-40B4-BE49-F238E27FC236}">
                <a16:creationId xmlns:a16="http://schemas.microsoft.com/office/drawing/2014/main" id="{67939AAA-ED40-B7F1-6CA7-AEED9596A564}"/>
              </a:ext>
            </a:extLst>
          </p:cNvPr>
          <p:cNvSpPr/>
          <p:nvPr/>
        </p:nvSpPr>
        <p:spPr>
          <a:xfrm rot="10800000">
            <a:off x="1183177" y="6043918"/>
            <a:ext cx="154485" cy="49396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9043A7DF-F112-E706-1C1B-3AC9939993C4}"/>
              </a:ext>
            </a:extLst>
          </p:cNvPr>
          <p:cNvSpPr/>
          <p:nvPr/>
        </p:nvSpPr>
        <p:spPr>
          <a:xfrm rot="10800000">
            <a:off x="1174788" y="5419415"/>
            <a:ext cx="134759" cy="53123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3EA207-BB16-25A0-D31A-99E4CD33538F}"/>
                  </a:ext>
                </a:extLst>
              </p:cNvPr>
              <p:cNvSpPr txBox="1"/>
              <p:nvPr/>
            </p:nvSpPr>
            <p:spPr>
              <a:xfrm>
                <a:off x="2715507" y="5373216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3EA207-BB16-25A0-D31A-99E4CD33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07" y="5373216"/>
                <a:ext cx="322308" cy="442942"/>
              </a:xfrm>
              <a:prstGeom prst="rect">
                <a:avLst/>
              </a:prstGeom>
              <a:blipFill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8CCCFE-2196-85CE-FCB9-0D790453EC96}"/>
                  </a:ext>
                </a:extLst>
              </p:cNvPr>
              <p:cNvSpPr txBox="1"/>
              <p:nvPr/>
            </p:nvSpPr>
            <p:spPr>
              <a:xfrm>
                <a:off x="2809532" y="6055019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8CCCFE-2196-85CE-FCB9-0D790453E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532" y="6055019"/>
                <a:ext cx="322308" cy="442942"/>
              </a:xfrm>
              <a:prstGeom prst="rect">
                <a:avLst/>
              </a:prstGeom>
              <a:blipFill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37BEBB-C1A1-47F0-FF27-9270CE98B662}"/>
                  </a:ext>
                </a:extLst>
              </p:cNvPr>
              <p:cNvSpPr txBox="1"/>
              <p:nvPr/>
            </p:nvSpPr>
            <p:spPr>
              <a:xfrm>
                <a:off x="611560" y="6119852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37BEBB-C1A1-47F0-FF27-9270CE98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119852"/>
                <a:ext cx="322308" cy="284052"/>
              </a:xfrm>
              <a:prstGeom prst="rect">
                <a:avLst/>
              </a:prstGeom>
              <a:blipFill>
                <a:blip r:embed="rId14"/>
                <a:stretch>
                  <a:fillRect r="-41509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00BC7E-0F14-40E2-D98B-7D88386F1F31}"/>
                  </a:ext>
                </a:extLst>
              </p:cNvPr>
              <p:cNvSpPr txBox="1"/>
              <p:nvPr/>
            </p:nvSpPr>
            <p:spPr>
              <a:xfrm>
                <a:off x="616104" y="5533017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00BC7E-0F14-40E2-D98B-7D88386F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4" y="5533017"/>
                <a:ext cx="322308" cy="284052"/>
              </a:xfrm>
              <a:prstGeom prst="rect">
                <a:avLst/>
              </a:prstGeom>
              <a:blipFill>
                <a:blip r:embed="rId14"/>
                <a:stretch>
                  <a:fillRect r="-41509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5E1227-5219-DCAA-23F5-314224DD2725}"/>
                  </a:ext>
                </a:extLst>
              </p:cNvPr>
              <p:cNvSpPr txBox="1"/>
              <p:nvPr/>
            </p:nvSpPr>
            <p:spPr>
              <a:xfrm>
                <a:off x="1441793" y="5142653"/>
                <a:ext cx="974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5E1227-5219-DCAA-23F5-314224DD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3" y="5142653"/>
                <a:ext cx="97459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C539C4-CAF2-4B82-D045-4BC1719DA67D}"/>
                  </a:ext>
                </a:extLst>
              </p:cNvPr>
              <p:cNvSpPr txBox="1"/>
              <p:nvPr/>
            </p:nvSpPr>
            <p:spPr>
              <a:xfrm>
                <a:off x="1445172" y="5762244"/>
                <a:ext cx="105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C539C4-CAF2-4B82-D045-4BC1719D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72" y="5762244"/>
                <a:ext cx="1050218" cy="369332"/>
              </a:xfrm>
              <a:prstGeom prst="rect">
                <a:avLst/>
              </a:prstGeom>
              <a:blipFill>
                <a:blip r:embed="rId16"/>
                <a:stretch>
                  <a:fillRect r="-465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1322FF-769E-8203-8B32-D59CF5166F12}"/>
                  </a:ext>
                </a:extLst>
              </p:cNvPr>
              <p:cNvSpPr txBox="1"/>
              <p:nvPr/>
            </p:nvSpPr>
            <p:spPr>
              <a:xfrm>
                <a:off x="1285359" y="6372036"/>
                <a:ext cx="1291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1322FF-769E-8203-8B32-D59CF516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59" y="6372036"/>
                <a:ext cx="1291655" cy="369332"/>
              </a:xfrm>
              <a:prstGeom prst="rect">
                <a:avLst/>
              </a:prstGeom>
              <a:blipFill>
                <a:blip r:embed="rId17"/>
                <a:stretch>
                  <a:fillRect r="-3774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E0A8DC-0051-49C3-AD6D-2F9218FEFF2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D1EAC13-7393-4F80-BF73-1F41A97996B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183FFA-5727-4C09-BA10-F69F7A2D92F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A6628C-190C-4E24-B319-58DFDDBFB943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6052863" cy="18172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of mass 6kg is moving on the positive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the displacement,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, of the particle from the origin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(a) Find the velocity of the particle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Given that the particle is acted on by a single force of variable magnitude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400" dirty="0"/>
                  <a:t> N which acts in the direction of the positive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-axis,</a:t>
                </a:r>
              </a:p>
              <a:p>
                <a:r>
                  <a:rPr lang="en-GB" sz="1400" dirty="0"/>
                  <a:t>(b) Find 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A6628C-190C-4E24-B319-58DFDDBF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6052863" cy="1817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C170F-4388-403E-8150-6C663BDDC73A}"/>
                  </a:ext>
                </a:extLst>
              </p:cNvPr>
              <p:cNvSpPr txBox="1"/>
              <p:nvPr/>
            </p:nvSpPr>
            <p:spPr>
              <a:xfrm>
                <a:off x="1115616" y="3068960"/>
                <a:ext cx="4752528" cy="241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GB" dirty="0"/>
                  <a:t> seconds: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=3.64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=1.0850…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=6×1.0850…=6.51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C170F-4388-403E-8150-6C663BDDC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68960"/>
                <a:ext cx="4752528" cy="2413994"/>
              </a:xfrm>
              <a:prstGeom prst="rect">
                <a:avLst/>
              </a:prstGeom>
              <a:blipFill>
                <a:blip r:embed="rId3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0A22E2-5FC7-4C9A-A405-F043AC9D24FD}"/>
              </a:ext>
            </a:extLst>
          </p:cNvPr>
          <p:cNvSpPr/>
          <p:nvPr/>
        </p:nvSpPr>
        <p:spPr>
          <a:xfrm>
            <a:off x="693577" y="3101043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CE867-DC33-4270-BC17-E9B42F8CAB93}"/>
              </a:ext>
            </a:extLst>
          </p:cNvPr>
          <p:cNvSpPr/>
          <p:nvPr/>
        </p:nvSpPr>
        <p:spPr>
          <a:xfrm>
            <a:off x="706532" y="458112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2A388-BAA6-446A-99F6-0DCDF9C29508}"/>
              </a:ext>
            </a:extLst>
          </p:cNvPr>
          <p:cNvSpPr/>
          <p:nvPr/>
        </p:nvSpPr>
        <p:spPr>
          <a:xfrm>
            <a:off x="922556" y="3101043"/>
            <a:ext cx="4752528" cy="1264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BAE95-9B7D-4E40-87A3-91216293A387}"/>
              </a:ext>
            </a:extLst>
          </p:cNvPr>
          <p:cNvSpPr/>
          <p:nvPr/>
        </p:nvSpPr>
        <p:spPr>
          <a:xfrm>
            <a:off x="922556" y="4576936"/>
            <a:ext cx="4752528" cy="1264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Freeform: Shape 2">
            <a:extLst>
              <a:ext uri="{FF2B5EF4-FFF2-40B4-BE49-F238E27FC236}">
                <a16:creationId xmlns:a16="http://schemas.microsoft.com/office/drawing/2014/main" id="{15E706D2-5AEC-05EB-DD49-5550612DDD46}"/>
              </a:ext>
            </a:extLst>
          </p:cNvPr>
          <p:cNvSpPr/>
          <p:nvPr/>
        </p:nvSpPr>
        <p:spPr>
          <a:xfrm>
            <a:off x="8097607" y="3403747"/>
            <a:ext cx="110465" cy="49117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eeform: Shape 3">
            <a:extLst>
              <a:ext uri="{FF2B5EF4-FFF2-40B4-BE49-F238E27FC236}">
                <a16:creationId xmlns:a16="http://schemas.microsoft.com/office/drawing/2014/main" id="{5B6E8A58-03F4-9298-DF60-7939F34C554F}"/>
              </a:ext>
            </a:extLst>
          </p:cNvPr>
          <p:cNvSpPr/>
          <p:nvPr/>
        </p:nvSpPr>
        <p:spPr>
          <a:xfrm>
            <a:off x="8122774" y="3990609"/>
            <a:ext cx="127243" cy="483152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C54D6EC8-EB83-351F-D93B-E8FE3B50340F}"/>
              </a:ext>
            </a:extLst>
          </p:cNvPr>
          <p:cNvSpPr/>
          <p:nvPr/>
        </p:nvSpPr>
        <p:spPr>
          <a:xfrm rot="10800000">
            <a:off x="7157056" y="4042233"/>
            <a:ext cx="154485" cy="49396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740BAAC7-4F12-67A5-3245-038F68E3009B}"/>
              </a:ext>
            </a:extLst>
          </p:cNvPr>
          <p:cNvSpPr/>
          <p:nvPr/>
        </p:nvSpPr>
        <p:spPr>
          <a:xfrm rot="10800000">
            <a:off x="7148667" y="3417730"/>
            <a:ext cx="134759" cy="531234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F31AE8-06F4-AC68-D69A-86F3D9BA861C}"/>
                  </a:ext>
                </a:extLst>
              </p:cNvPr>
              <p:cNvSpPr txBox="1"/>
              <p:nvPr/>
            </p:nvSpPr>
            <p:spPr>
              <a:xfrm>
                <a:off x="8260123" y="3371531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F31AE8-06F4-AC68-D69A-86F3D9BA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123" y="3371531"/>
                <a:ext cx="322308" cy="442942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787FE-D08B-3352-56EA-97D16CF64339}"/>
                  </a:ext>
                </a:extLst>
              </p:cNvPr>
              <p:cNvSpPr txBox="1"/>
              <p:nvPr/>
            </p:nvSpPr>
            <p:spPr>
              <a:xfrm>
                <a:off x="8354148" y="4053334"/>
                <a:ext cx="322308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787FE-D08B-3352-56EA-97D16CF64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148" y="4053334"/>
                <a:ext cx="322308" cy="442942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6EAEFE-D28F-400B-7315-37757FA09500}"/>
                  </a:ext>
                </a:extLst>
              </p:cNvPr>
              <p:cNvSpPr txBox="1"/>
              <p:nvPr/>
            </p:nvSpPr>
            <p:spPr>
              <a:xfrm>
                <a:off x="6585439" y="4118167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6EAEFE-D28F-400B-7315-37757FA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439" y="4118167"/>
                <a:ext cx="322308" cy="284052"/>
              </a:xfrm>
              <a:prstGeom prst="rect">
                <a:avLst/>
              </a:prstGeom>
              <a:blipFill>
                <a:blip r:embed="rId6"/>
                <a:stretch>
                  <a:fillRect r="-41509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06081B-39D7-4626-7BD7-8AC019DAD81E}"/>
                  </a:ext>
                </a:extLst>
              </p:cNvPr>
              <p:cNvSpPr txBox="1"/>
              <p:nvPr/>
            </p:nvSpPr>
            <p:spPr>
              <a:xfrm>
                <a:off x="6589983" y="3531332"/>
                <a:ext cx="322308" cy="2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06081B-39D7-4626-7BD7-8AC019DA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83" y="3531332"/>
                <a:ext cx="322308" cy="284052"/>
              </a:xfrm>
              <a:prstGeom prst="rect">
                <a:avLst/>
              </a:prstGeom>
              <a:blipFill>
                <a:blip r:embed="rId7"/>
                <a:stretch>
                  <a:fillRect r="-41509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93535B-5925-5FCC-6126-F03FE4AD70BC}"/>
                  </a:ext>
                </a:extLst>
              </p:cNvPr>
              <p:cNvSpPr txBox="1"/>
              <p:nvPr/>
            </p:nvSpPr>
            <p:spPr>
              <a:xfrm>
                <a:off x="7173921" y="3140968"/>
                <a:ext cx="974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93535B-5925-5FCC-6126-F03FE4AD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21" y="3140968"/>
                <a:ext cx="9745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D93AD2-62BA-A3AB-7EA4-1A1E26E26487}"/>
                  </a:ext>
                </a:extLst>
              </p:cNvPr>
              <p:cNvSpPr txBox="1"/>
              <p:nvPr/>
            </p:nvSpPr>
            <p:spPr>
              <a:xfrm>
                <a:off x="7177300" y="3760559"/>
                <a:ext cx="105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D93AD2-62BA-A3AB-7EA4-1A1E26E26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00" y="3760559"/>
                <a:ext cx="1050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130815-50D3-528B-EA5C-5744C74A5D40}"/>
                  </a:ext>
                </a:extLst>
              </p:cNvPr>
              <p:cNvSpPr txBox="1"/>
              <p:nvPr/>
            </p:nvSpPr>
            <p:spPr>
              <a:xfrm>
                <a:off x="7017487" y="4370351"/>
                <a:ext cx="1291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130815-50D3-528B-EA5C-5744C74A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87" y="4370351"/>
                <a:ext cx="12916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71-72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E16573-0F99-3148-6AD9-B40F7344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7200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3552E3-65EC-F916-9542-8156B345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" y="764704"/>
            <a:ext cx="71342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E09FA2B-5CCE-1DC1-CF83-6A7BA9A4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02357"/>
            <a:ext cx="71342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CE9634-528E-D272-57A1-8EEF770C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836712"/>
            <a:ext cx="71913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14EF334-6DF0-4FF0-2E24-C7D6EE9D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90" y="692696"/>
            <a:ext cx="46386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AA238-7F6D-4A48-8C6D-8B6AF85D51E5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9C2FCFF9-4FAA-4EF6-9A55-A1CC99703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AE59E-7CBD-4E13-8A32-D0F32C0C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26580</TotalTime>
  <Words>463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M2 Chapter 8: Further Kinematics  Acceleration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992</cp:revision>
  <dcterms:created xsi:type="dcterms:W3CDTF">2013-02-28T07:36:55Z</dcterms:created>
  <dcterms:modified xsi:type="dcterms:W3CDTF">2024-09-25T15:06:22Z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