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716" r:id="rId5"/>
    <p:sldId id="699" r:id="rId6"/>
    <p:sldId id="700" r:id="rId7"/>
    <p:sldId id="701" r:id="rId8"/>
    <p:sldId id="702" r:id="rId9"/>
    <p:sldId id="543" r:id="rId10"/>
    <p:sldId id="544" r:id="rId11"/>
    <p:sldId id="54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64B977-FBF7-460E-9B34-4F6E5F0EEB98}" v="8" dt="2024-09-13T15:39:38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32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B064B977-FBF7-460E-9B34-4F6E5F0EEB98}"/>
    <pc:docChg chg="delSld modSld">
      <pc:chgData name="Dieter Beaven" userId="9bbdb69f-69d0-4759-aa9b-5c090a2da237" providerId="ADAL" clId="{B064B977-FBF7-460E-9B34-4F6E5F0EEB98}" dt="2024-09-13T15:39:38.822" v="44" actId="20577"/>
      <pc:docMkLst>
        <pc:docMk/>
      </pc:docMkLst>
      <pc:sldChg chg="addSp modSp mod">
        <pc:chgData name="Dieter Beaven" userId="9bbdb69f-69d0-4759-aa9b-5c090a2da237" providerId="ADAL" clId="{B064B977-FBF7-460E-9B34-4F6E5F0EEB98}" dt="2024-09-06T16:45:52.568" v="28" actId="1076"/>
        <pc:sldMkLst>
          <pc:docMk/>
          <pc:sldMk cId="3896053727" sldId="543"/>
        </pc:sldMkLst>
        <pc:picChg chg="add mod">
          <ac:chgData name="Dieter Beaven" userId="9bbdb69f-69d0-4759-aa9b-5c090a2da237" providerId="ADAL" clId="{B064B977-FBF7-460E-9B34-4F6E5F0EEB98}" dt="2024-09-06T16:45:52.568" v="28" actId="1076"/>
          <ac:picMkLst>
            <pc:docMk/>
            <pc:sldMk cId="3896053727" sldId="543"/>
            <ac:picMk id="6" creationId="{C82C5BBB-8A25-5BD0-DFA7-3E8191C80AD9}"/>
          </ac:picMkLst>
        </pc:picChg>
      </pc:sldChg>
      <pc:sldChg chg="addSp mod">
        <pc:chgData name="Dieter Beaven" userId="9bbdb69f-69d0-4759-aa9b-5c090a2da237" providerId="ADAL" clId="{B064B977-FBF7-460E-9B34-4F6E5F0EEB98}" dt="2024-09-06T16:46:36.414" v="29" actId="22"/>
        <pc:sldMkLst>
          <pc:docMk/>
          <pc:sldMk cId="446446822" sldId="544"/>
        </pc:sldMkLst>
        <pc:picChg chg="add">
          <ac:chgData name="Dieter Beaven" userId="9bbdb69f-69d0-4759-aa9b-5c090a2da237" providerId="ADAL" clId="{B064B977-FBF7-460E-9B34-4F6E5F0EEB98}" dt="2024-09-06T16:46:36.414" v="29" actId="22"/>
          <ac:picMkLst>
            <pc:docMk/>
            <pc:sldMk cId="446446822" sldId="544"/>
            <ac:picMk id="6" creationId="{5084FE40-AFE7-6928-7483-5C855D31D8B8}"/>
          </ac:picMkLst>
        </pc:picChg>
      </pc:sldChg>
      <pc:sldChg chg="addSp modSp mod">
        <pc:chgData name="Dieter Beaven" userId="9bbdb69f-69d0-4759-aa9b-5c090a2da237" providerId="ADAL" clId="{B064B977-FBF7-460E-9B34-4F6E5F0EEB98}" dt="2024-09-06T16:47:09.892" v="32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B064B977-FBF7-460E-9B34-4F6E5F0EEB98}" dt="2024-09-06T16:47:09.892" v="32" actId="1076"/>
          <ac:picMkLst>
            <pc:docMk/>
            <pc:sldMk cId="3458699803" sldId="545"/>
            <ac:picMk id="6" creationId="{DAA97BA5-4D40-9CC9-14B4-A36724432F66}"/>
          </ac:picMkLst>
        </pc:picChg>
      </pc:sldChg>
      <pc:sldChg chg="del">
        <pc:chgData name="Dieter Beaven" userId="9bbdb69f-69d0-4759-aa9b-5c090a2da237" providerId="ADAL" clId="{B064B977-FBF7-460E-9B34-4F6E5F0EEB98}" dt="2024-09-06T16:46:38.601" v="30" actId="47"/>
        <pc:sldMkLst>
          <pc:docMk/>
          <pc:sldMk cId="2124494143" sldId="546"/>
        </pc:sldMkLst>
      </pc:sldChg>
      <pc:sldChg chg="del">
        <pc:chgData name="Dieter Beaven" userId="9bbdb69f-69d0-4759-aa9b-5c090a2da237" providerId="ADAL" clId="{B064B977-FBF7-460E-9B34-4F6E5F0EEB98}" dt="2024-09-06T16:44:15.527" v="0" actId="47"/>
        <pc:sldMkLst>
          <pc:docMk/>
          <pc:sldMk cId="3991975165" sldId="547"/>
        </pc:sldMkLst>
      </pc:sldChg>
      <pc:sldChg chg="del">
        <pc:chgData name="Dieter Beaven" userId="9bbdb69f-69d0-4759-aa9b-5c090a2da237" providerId="ADAL" clId="{B064B977-FBF7-460E-9B34-4F6E5F0EEB98}" dt="2024-09-06T16:44:18.761" v="6" actId="47"/>
        <pc:sldMkLst>
          <pc:docMk/>
          <pc:sldMk cId="851233267" sldId="618"/>
        </pc:sldMkLst>
      </pc:sldChg>
      <pc:sldChg chg="del">
        <pc:chgData name="Dieter Beaven" userId="9bbdb69f-69d0-4759-aa9b-5c090a2da237" providerId="ADAL" clId="{B064B977-FBF7-460E-9B34-4F6E5F0EEB98}" dt="2024-09-06T16:44:16.277" v="1" actId="47"/>
        <pc:sldMkLst>
          <pc:docMk/>
          <pc:sldMk cId="3833017903" sldId="687"/>
        </pc:sldMkLst>
      </pc:sldChg>
      <pc:sldChg chg="del">
        <pc:chgData name="Dieter Beaven" userId="9bbdb69f-69d0-4759-aa9b-5c090a2da237" providerId="ADAL" clId="{B064B977-FBF7-460E-9B34-4F6E5F0EEB98}" dt="2024-09-06T16:44:16.839" v="2" actId="47"/>
        <pc:sldMkLst>
          <pc:docMk/>
          <pc:sldMk cId="933986589" sldId="688"/>
        </pc:sldMkLst>
      </pc:sldChg>
      <pc:sldChg chg="del">
        <pc:chgData name="Dieter Beaven" userId="9bbdb69f-69d0-4759-aa9b-5c090a2da237" providerId="ADAL" clId="{B064B977-FBF7-460E-9B34-4F6E5F0EEB98}" dt="2024-09-06T16:44:17.308" v="3" actId="47"/>
        <pc:sldMkLst>
          <pc:docMk/>
          <pc:sldMk cId="3347294258" sldId="690"/>
        </pc:sldMkLst>
      </pc:sldChg>
      <pc:sldChg chg="del">
        <pc:chgData name="Dieter Beaven" userId="9bbdb69f-69d0-4759-aa9b-5c090a2da237" providerId="ADAL" clId="{B064B977-FBF7-460E-9B34-4F6E5F0EEB98}" dt="2024-09-06T16:44:17.933" v="4" actId="47"/>
        <pc:sldMkLst>
          <pc:docMk/>
          <pc:sldMk cId="868840789" sldId="691"/>
        </pc:sldMkLst>
      </pc:sldChg>
      <pc:sldChg chg="del">
        <pc:chgData name="Dieter Beaven" userId="9bbdb69f-69d0-4759-aa9b-5c090a2da237" providerId="ADAL" clId="{B064B977-FBF7-460E-9B34-4F6E5F0EEB98}" dt="2024-09-06T16:44:20.573" v="8" actId="47"/>
        <pc:sldMkLst>
          <pc:docMk/>
          <pc:sldMk cId="2619828667" sldId="692"/>
        </pc:sldMkLst>
      </pc:sldChg>
      <pc:sldChg chg="del">
        <pc:chgData name="Dieter Beaven" userId="9bbdb69f-69d0-4759-aa9b-5c090a2da237" providerId="ADAL" clId="{B064B977-FBF7-460E-9B34-4F6E5F0EEB98}" dt="2024-09-06T16:44:21.136" v="9" actId="47"/>
        <pc:sldMkLst>
          <pc:docMk/>
          <pc:sldMk cId="2249847224" sldId="693"/>
        </pc:sldMkLst>
      </pc:sldChg>
      <pc:sldChg chg="del">
        <pc:chgData name="Dieter Beaven" userId="9bbdb69f-69d0-4759-aa9b-5c090a2da237" providerId="ADAL" clId="{B064B977-FBF7-460E-9B34-4F6E5F0EEB98}" dt="2024-09-06T16:44:21.604" v="10" actId="47"/>
        <pc:sldMkLst>
          <pc:docMk/>
          <pc:sldMk cId="1604834998" sldId="694"/>
        </pc:sldMkLst>
      </pc:sldChg>
      <pc:sldChg chg="del">
        <pc:chgData name="Dieter Beaven" userId="9bbdb69f-69d0-4759-aa9b-5c090a2da237" providerId="ADAL" clId="{B064B977-FBF7-460E-9B34-4F6E5F0EEB98}" dt="2024-09-06T16:44:23.042" v="12" actId="47"/>
        <pc:sldMkLst>
          <pc:docMk/>
          <pc:sldMk cId="897841187" sldId="696"/>
        </pc:sldMkLst>
      </pc:sldChg>
      <pc:sldChg chg="del">
        <pc:chgData name="Dieter Beaven" userId="9bbdb69f-69d0-4759-aa9b-5c090a2da237" providerId="ADAL" clId="{B064B977-FBF7-460E-9B34-4F6E5F0EEB98}" dt="2024-09-06T16:44:23.808" v="13" actId="47"/>
        <pc:sldMkLst>
          <pc:docMk/>
          <pc:sldMk cId="3053921557" sldId="697"/>
        </pc:sldMkLst>
      </pc:sldChg>
      <pc:sldChg chg="del">
        <pc:chgData name="Dieter Beaven" userId="9bbdb69f-69d0-4759-aa9b-5c090a2da237" providerId="ADAL" clId="{B064B977-FBF7-460E-9B34-4F6E5F0EEB98}" dt="2024-09-06T16:44:24.511" v="14" actId="47"/>
        <pc:sldMkLst>
          <pc:docMk/>
          <pc:sldMk cId="3297587665" sldId="698"/>
        </pc:sldMkLst>
      </pc:sldChg>
      <pc:sldChg chg="modSp mod">
        <pc:chgData name="Dieter Beaven" userId="9bbdb69f-69d0-4759-aa9b-5c090a2da237" providerId="ADAL" clId="{B064B977-FBF7-460E-9B34-4F6E5F0EEB98}" dt="2024-09-13T15:38:56.897" v="40" actId="1076"/>
        <pc:sldMkLst>
          <pc:docMk/>
          <pc:sldMk cId="2954531107" sldId="699"/>
        </pc:sldMkLst>
        <pc:spChg chg="mod">
          <ac:chgData name="Dieter Beaven" userId="9bbdb69f-69d0-4759-aa9b-5c090a2da237" providerId="ADAL" clId="{B064B977-FBF7-460E-9B34-4F6E5F0EEB98}" dt="2024-09-13T15:38:17.915" v="36" actId="20577"/>
          <ac:spMkLst>
            <pc:docMk/>
            <pc:sldMk cId="2954531107" sldId="699"/>
            <ac:spMk id="5" creationId="{00000000-0000-0000-0000-000000000000}"/>
          </ac:spMkLst>
        </pc:spChg>
        <pc:spChg chg="mod">
          <ac:chgData name="Dieter Beaven" userId="9bbdb69f-69d0-4759-aa9b-5c090a2da237" providerId="ADAL" clId="{B064B977-FBF7-460E-9B34-4F6E5F0EEB98}" dt="2024-09-13T15:38:56.897" v="40" actId="1076"/>
          <ac:spMkLst>
            <pc:docMk/>
            <pc:sldMk cId="2954531107" sldId="699"/>
            <ac:spMk id="23" creationId="{00000000-0000-0000-0000-000000000000}"/>
          </ac:spMkLst>
        </pc:spChg>
        <pc:spChg chg="mod">
          <ac:chgData name="Dieter Beaven" userId="9bbdb69f-69d0-4759-aa9b-5c090a2da237" providerId="ADAL" clId="{B064B977-FBF7-460E-9B34-4F6E5F0EEB98}" dt="2024-09-13T15:37:56.782" v="34" actId="6549"/>
          <ac:spMkLst>
            <pc:docMk/>
            <pc:sldMk cId="2954531107" sldId="699"/>
            <ac:spMk id="26" creationId="{00000000-0000-0000-0000-000000000000}"/>
          </ac:spMkLst>
        </pc:spChg>
      </pc:sldChg>
      <pc:sldChg chg="modSp mod">
        <pc:chgData name="Dieter Beaven" userId="9bbdb69f-69d0-4759-aa9b-5c090a2da237" providerId="ADAL" clId="{B064B977-FBF7-460E-9B34-4F6E5F0EEB98}" dt="2024-09-13T15:39:38.822" v="44" actId="20577"/>
        <pc:sldMkLst>
          <pc:docMk/>
          <pc:sldMk cId="4097801481" sldId="701"/>
        </pc:sldMkLst>
        <pc:spChg chg="mod">
          <ac:chgData name="Dieter Beaven" userId="9bbdb69f-69d0-4759-aa9b-5c090a2da237" providerId="ADAL" clId="{B064B977-FBF7-460E-9B34-4F6E5F0EEB98}" dt="2024-09-13T15:39:38.822" v="44" actId="20577"/>
          <ac:spMkLst>
            <pc:docMk/>
            <pc:sldMk cId="4097801481" sldId="701"/>
            <ac:spMk id="6" creationId="{00000000-0000-0000-0000-000000000000}"/>
          </ac:spMkLst>
        </pc:spChg>
        <pc:spChg chg="mod">
          <ac:chgData name="Dieter Beaven" userId="9bbdb69f-69d0-4759-aa9b-5c090a2da237" providerId="ADAL" clId="{B064B977-FBF7-460E-9B34-4F6E5F0EEB98}" dt="2024-09-13T15:39:34.447" v="41" actId="14100"/>
          <ac:spMkLst>
            <pc:docMk/>
            <pc:sldMk cId="4097801481" sldId="701"/>
            <ac:spMk id="9" creationId="{00000000-0000-0000-0000-000000000000}"/>
          </ac:spMkLst>
        </pc:spChg>
      </pc:sldChg>
      <pc:sldChg chg="del">
        <pc:chgData name="Dieter Beaven" userId="9bbdb69f-69d0-4759-aa9b-5c090a2da237" providerId="ADAL" clId="{B064B977-FBF7-460E-9B34-4F6E5F0EEB98}" dt="2024-09-06T16:45:06.990" v="18" actId="47"/>
        <pc:sldMkLst>
          <pc:docMk/>
          <pc:sldMk cId="4106291065" sldId="703"/>
        </pc:sldMkLst>
      </pc:sldChg>
      <pc:sldChg chg="del">
        <pc:chgData name="Dieter Beaven" userId="9bbdb69f-69d0-4759-aa9b-5c090a2da237" providerId="ADAL" clId="{B064B977-FBF7-460E-9B34-4F6E5F0EEB98}" dt="2024-09-06T16:45:09.912" v="22" actId="47"/>
        <pc:sldMkLst>
          <pc:docMk/>
          <pc:sldMk cId="140227912" sldId="704"/>
        </pc:sldMkLst>
      </pc:sldChg>
      <pc:sldChg chg="del">
        <pc:chgData name="Dieter Beaven" userId="9bbdb69f-69d0-4759-aa9b-5c090a2da237" providerId="ADAL" clId="{B064B977-FBF7-460E-9B34-4F6E5F0EEB98}" dt="2024-09-06T16:45:05.959" v="17" actId="47"/>
        <pc:sldMkLst>
          <pc:docMk/>
          <pc:sldMk cId="354624377" sldId="705"/>
        </pc:sldMkLst>
      </pc:sldChg>
      <pc:sldChg chg="del">
        <pc:chgData name="Dieter Beaven" userId="9bbdb69f-69d0-4759-aa9b-5c090a2da237" providerId="ADAL" clId="{B064B977-FBF7-460E-9B34-4F6E5F0EEB98}" dt="2024-09-06T16:45:04.959" v="16" actId="47"/>
        <pc:sldMkLst>
          <pc:docMk/>
          <pc:sldMk cId="556171162" sldId="706"/>
        </pc:sldMkLst>
      </pc:sldChg>
      <pc:sldChg chg="del">
        <pc:chgData name="Dieter Beaven" userId="9bbdb69f-69d0-4759-aa9b-5c090a2da237" providerId="ADAL" clId="{B064B977-FBF7-460E-9B34-4F6E5F0EEB98}" dt="2024-09-06T16:45:08.568" v="20" actId="47"/>
        <pc:sldMkLst>
          <pc:docMk/>
          <pc:sldMk cId="1758794941" sldId="707"/>
        </pc:sldMkLst>
      </pc:sldChg>
      <pc:sldChg chg="del">
        <pc:chgData name="Dieter Beaven" userId="9bbdb69f-69d0-4759-aa9b-5c090a2da237" providerId="ADAL" clId="{B064B977-FBF7-460E-9B34-4F6E5F0EEB98}" dt="2024-09-06T16:45:07.615" v="19" actId="47"/>
        <pc:sldMkLst>
          <pc:docMk/>
          <pc:sldMk cId="3002083277" sldId="708"/>
        </pc:sldMkLst>
      </pc:sldChg>
      <pc:sldChg chg="del">
        <pc:chgData name="Dieter Beaven" userId="9bbdb69f-69d0-4759-aa9b-5c090a2da237" providerId="ADAL" clId="{B064B977-FBF7-460E-9B34-4F6E5F0EEB98}" dt="2024-09-06T16:45:10.693" v="23" actId="47"/>
        <pc:sldMkLst>
          <pc:docMk/>
          <pc:sldMk cId="141180920" sldId="709"/>
        </pc:sldMkLst>
      </pc:sldChg>
      <pc:sldChg chg="del">
        <pc:chgData name="Dieter Beaven" userId="9bbdb69f-69d0-4759-aa9b-5c090a2da237" providerId="ADAL" clId="{B064B977-FBF7-460E-9B34-4F6E5F0EEB98}" dt="2024-09-06T16:45:11.568" v="24" actId="47"/>
        <pc:sldMkLst>
          <pc:docMk/>
          <pc:sldMk cId="1623682389" sldId="710"/>
        </pc:sldMkLst>
      </pc:sldChg>
      <pc:sldChg chg="del">
        <pc:chgData name="Dieter Beaven" userId="9bbdb69f-69d0-4759-aa9b-5c090a2da237" providerId="ADAL" clId="{B064B977-FBF7-460E-9B34-4F6E5F0EEB98}" dt="2024-09-06T16:45:12.302" v="25" actId="47"/>
        <pc:sldMkLst>
          <pc:docMk/>
          <pc:sldMk cId="738954548" sldId="711"/>
        </pc:sldMkLst>
      </pc:sldChg>
      <pc:sldChg chg="del">
        <pc:chgData name="Dieter Beaven" userId="9bbdb69f-69d0-4759-aa9b-5c090a2da237" providerId="ADAL" clId="{B064B977-FBF7-460E-9B34-4F6E5F0EEB98}" dt="2024-09-06T16:45:14.209" v="26" actId="47"/>
        <pc:sldMkLst>
          <pc:docMk/>
          <pc:sldMk cId="3981068786" sldId="712"/>
        </pc:sldMkLst>
      </pc:sldChg>
      <pc:sldChg chg="del">
        <pc:chgData name="Dieter Beaven" userId="9bbdb69f-69d0-4759-aa9b-5c090a2da237" providerId="ADAL" clId="{B064B977-FBF7-460E-9B34-4F6E5F0EEB98}" dt="2024-09-06T16:44:18.308" v="5" actId="47"/>
        <pc:sldMkLst>
          <pc:docMk/>
          <pc:sldMk cId="160551390" sldId="713"/>
        </pc:sldMkLst>
      </pc:sldChg>
      <pc:sldChg chg="del">
        <pc:chgData name="Dieter Beaven" userId="9bbdb69f-69d0-4759-aa9b-5c090a2da237" providerId="ADAL" clId="{B064B977-FBF7-460E-9B34-4F6E5F0EEB98}" dt="2024-09-06T16:44:19.792" v="7" actId="47"/>
        <pc:sldMkLst>
          <pc:docMk/>
          <pc:sldMk cId="3432665645" sldId="714"/>
        </pc:sldMkLst>
      </pc:sldChg>
      <pc:sldChg chg="del">
        <pc:chgData name="Dieter Beaven" userId="9bbdb69f-69d0-4759-aa9b-5c090a2da237" providerId="ADAL" clId="{B064B977-FBF7-460E-9B34-4F6E5F0EEB98}" dt="2024-09-06T16:44:22.214" v="11" actId="47"/>
        <pc:sldMkLst>
          <pc:docMk/>
          <pc:sldMk cId="3868413741" sldId="715"/>
        </pc:sldMkLst>
      </pc:sldChg>
      <pc:sldChg chg="del">
        <pc:chgData name="Dieter Beaven" userId="9bbdb69f-69d0-4759-aa9b-5c090a2da237" providerId="ADAL" clId="{B064B977-FBF7-460E-9B34-4F6E5F0EEB98}" dt="2024-09-06T16:45:03.912" v="15" actId="47"/>
        <pc:sldMkLst>
          <pc:docMk/>
          <pc:sldMk cId="3074149849" sldId="717"/>
        </pc:sldMkLst>
      </pc:sldChg>
      <pc:sldChg chg="del">
        <pc:chgData name="Dieter Beaven" userId="9bbdb69f-69d0-4759-aa9b-5c090a2da237" providerId="ADAL" clId="{B064B977-FBF7-460E-9B34-4F6E5F0EEB98}" dt="2024-09-06T16:45:09.209" v="21" actId="47"/>
        <pc:sldMkLst>
          <pc:docMk/>
          <pc:sldMk cId="221198798" sldId="718"/>
        </pc:sldMkLst>
      </pc:sldChg>
    </pc:docChg>
  </pc:docChgLst>
  <pc:docChgLst>
    <pc:chgData name="Dieter Beaven" userId="9bbdb69f-69d0-4759-aa9b-5c090a2da237" providerId="ADAL" clId="{8AA1AF6A-5EB1-4ED6-A5A3-4FB2DB7AED84}"/>
    <pc:docChg chg="custSel addSld delSld modSld sldOrd">
      <pc:chgData name="Dieter Beaven" userId="9bbdb69f-69d0-4759-aa9b-5c090a2da237" providerId="ADAL" clId="{8AA1AF6A-5EB1-4ED6-A5A3-4FB2DB7AED84}" dt="2024-09-06T16:01:30.924" v="282" actId="6549"/>
      <pc:docMkLst>
        <pc:docMk/>
      </pc:docMkLst>
      <pc:sldChg chg="del">
        <pc:chgData name="Dieter Beaven" userId="9bbdb69f-69d0-4759-aa9b-5c090a2da237" providerId="ADAL" clId="{8AA1AF6A-5EB1-4ED6-A5A3-4FB2DB7AED84}" dt="2024-09-06T15:49:59.49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8AA1AF6A-5EB1-4ED6-A5A3-4FB2DB7AED84}" dt="2024-09-06T15:50:06.646" v="3" actId="47"/>
        <pc:sldMkLst>
          <pc:docMk/>
          <pc:sldMk cId="3808051470" sldId="483"/>
        </pc:sldMkLst>
      </pc:sldChg>
      <pc:sldChg chg="del">
        <pc:chgData name="Dieter Beaven" userId="9bbdb69f-69d0-4759-aa9b-5c090a2da237" providerId="ADAL" clId="{8AA1AF6A-5EB1-4ED6-A5A3-4FB2DB7AED84}" dt="2024-09-06T15:50:00.068" v="2" actId="47"/>
        <pc:sldMkLst>
          <pc:docMk/>
          <pc:sldMk cId="490500060" sldId="484"/>
        </pc:sldMkLst>
      </pc:sldChg>
      <pc:sldChg chg="add del">
        <pc:chgData name="Dieter Beaven" userId="9bbdb69f-69d0-4759-aa9b-5c090a2da237" providerId="ADAL" clId="{8AA1AF6A-5EB1-4ED6-A5A3-4FB2DB7AED84}" dt="2024-09-06T15:53:23.280" v="49" actId="47"/>
        <pc:sldMkLst>
          <pc:docMk/>
          <pc:sldMk cId="553237718" sldId="539"/>
        </pc:sldMkLst>
      </pc:sldChg>
      <pc:sldChg chg="delSp add mod">
        <pc:chgData name="Dieter Beaven" userId="9bbdb69f-69d0-4759-aa9b-5c090a2da237" providerId="ADAL" clId="{8AA1AF6A-5EB1-4ED6-A5A3-4FB2DB7AED84}" dt="2024-09-06T15:53:53.808" v="51" actId="478"/>
        <pc:sldMkLst>
          <pc:docMk/>
          <pc:sldMk cId="3896053727" sldId="543"/>
        </pc:sldMkLst>
        <pc:picChg chg="del">
          <ac:chgData name="Dieter Beaven" userId="9bbdb69f-69d0-4759-aa9b-5c090a2da237" providerId="ADAL" clId="{8AA1AF6A-5EB1-4ED6-A5A3-4FB2DB7AED84}" dt="2024-09-06T15:53:53.808" v="51" actId="478"/>
          <ac:picMkLst>
            <pc:docMk/>
            <pc:sldMk cId="3896053727" sldId="543"/>
            <ac:picMk id="10" creationId="{A0B6DFD7-7F7D-8500-098B-1F7DF218A283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5.558" v="52" actId="478"/>
        <pc:sldMkLst>
          <pc:docMk/>
          <pc:sldMk cId="446446822" sldId="544"/>
        </pc:sldMkLst>
        <pc:picChg chg="del">
          <ac:chgData name="Dieter Beaven" userId="9bbdb69f-69d0-4759-aa9b-5c090a2da237" providerId="ADAL" clId="{8AA1AF6A-5EB1-4ED6-A5A3-4FB2DB7AED84}" dt="2024-09-06T15:53:55.558" v="52" actId="478"/>
          <ac:picMkLst>
            <pc:docMk/>
            <pc:sldMk cId="446446822" sldId="544"/>
            <ac:picMk id="11" creationId="{6FAA22F7-1643-65EF-780E-1A74E4389146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8.277" v="54" actId="478"/>
        <pc:sldMkLst>
          <pc:docMk/>
          <pc:sldMk cId="3458699803" sldId="545"/>
        </pc:sldMkLst>
        <pc:picChg chg="del">
          <ac:chgData name="Dieter Beaven" userId="9bbdb69f-69d0-4759-aa9b-5c090a2da237" providerId="ADAL" clId="{8AA1AF6A-5EB1-4ED6-A5A3-4FB2DB7AED84}" dt="2024-09-06T15:53:58.277" v="54" actId="478"/>
          <ac:picMkLst>
            <pc:docMk/>
            <pc:sldMk cId="3458699803" sldId="545"/>
            <ac:picMk id="8" creationId="{C6034C24-365B-76F6-2045-A1C1CBB6E78E}"/>
          </ac:picMkLst>
        </pc:picChg>
      </pc:sldChg>
      <pc:sldChg chg="delSp add mod">
        <pc:chgData name="Dieter Beaven" userId="9bbdb69f-69d0-4759-aa9b-5c090a2da237" providerId="ADAL" clId="{8AA1AF6A-5EB1-4ED6-A5A3-4FB2DB7AED84}" dt="2024-09-06T15:53:56.995" v="53" actId="478"/>
        <pc:sldMkLst>
          <pc:docMk/>
          <pc:sldMk cId="2124494143" sldId="546"/>
        </pc:sldMkLst>
        <pc:picChg chg="del">
          <ac:chgData name="Dieter Beaven" userId="9bbdb69f-69d0-4759-aa9b-5c090a2da237" providerId="ADAL" clId="{8AA1AF6A-5EB1-4ED6-A5A3-4FB2DB7AED84}" dt="2024-09-06T15:53:56.995" v="53" actId="478"/>
          <ac:picMkLst>
            <pc:docMk/>
            <pc:sldMk cId="2124494143" sldId="546"/>
            <ac:picMk id="6" creationId="{167981AA-DD24-AB1F-D967-7CD8292F1EC2}"/>
          </ac:picMkLst>
        </pc:picChg>
      </pc:sldChg>
      <pc:sldChg chg="add">
        <pc:chgData name="Dieter Beaven" userId="9bbdb69f-69d0-4759-aa9b-5c090a2da237" providerId="ADAL" clId="{8AA1AF6A-5EB1-4ED6-A5A3-4FB2DB7AED84}" dt="2024-09-06T15:49:57.350" v="0"/>
        <pc:sldMkLst>
          <pc:docMk/>
          <pc:sldMk cId="3991975165" sldId="547"/>
        </pc:sldMkLst>
      </pc:sldChg>
      <pc:sldChg chg="modSp mod">
        <pc:chgData name="Dieter Beaven" userId="9bbdb69f-69d0-4759-aa9b-5c090a2da237" providerId="ADAL" clId="{8AA1AF6A-5EB1-4ED6-A5A3-4FB2DB7AED84}" dt="2024-09-06T15:52:53.109" v="47" actId="6549"/>
        <pc:sldMkLst>
          <pc:docMk/>
          <pc:sldMk cId="851233267" sldId="618"/>
        </pc:sldMkLst>
        <pc:spChg chg="mod">
          <ac:chgData name="Dieter Beaven" userId="9bbdb69f-69d0-4759-aa9b-5c090a2da237" providerId="ADAL" clId="{8AA1AF6A-5EB1-4ED6-A5A3-4FB2DB7AED84}" dt="2024-09-06T15:52:23.884" v="37" actId="6549"/>
          <ac:spMkLst>
            <pc:docMk/>
            <pc:sldMk cId="851233267" sldId="618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2:53.109" v="47" actId="6549"/>
          <ac:spMkLst>
            <pc:docMk/>
            <pc:sldMk cId="851233267" sldId="618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2:07.536" v="34" actId="20577"/>
        <pc:sldMkLst>
          <pc:docMk/>
          <pc:sldMk cId="3347294258" sldId="690"/>
        </pc:sldMkLst>
        <pc:spChg chg="mod">
          <ac:chgData name="Dieter Beaven" userId="9bbdb69f-69d0-4759-aa9b-5c090a2da237" providerId="ADAL" clId="{8AA1AF6A-5EB1-4ED6-A5A3-4FB2DB7AED84}" dt="2024-09-06T15:52:07.536" v="34" actId="20577"/>
          <ac:spMkLst>
            <pc:docMk/>
            <pc:sldMk cId="3347294258" sldId="690"/>
            <ac:spMk id="14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5:30.891" v="97" actId="6549"/>
        <pc:sldMkLst>
          <pc:docMk/>
          <pc:sldMk cId="1604834998" sldId="694"/>
        </pc:sldMkLst>
        <pc:spChg chg="mod">
          <ac:chgData name="Dieter Beaven" userId="9bbdb69f-69d0-4759-aa9b-5c090a2da237" providerId="ADAL" clId="{8AA1AF6A-5EB1-4ED6-A5A3-4FB2DB7AED84}" dt="2024-09-06T15:55:13.939" v="90" actId="6549"/>
          <ac:spMkLst>
            <pc:docMk/>
            <pc:sldMk cId="1604834998" sldId="694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5:30.891" v="97" actId="6549"/>
          <ac:spMkLst>
            <pc:docMk/>
            <pc:sldMk cId="1604834998" sldId="694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8:27.883" v="181" actId="6549"/>
        <pc:sldMkLst>
          <pc:docMk/>
          <pc:sldMk cId="3297587665" sldId="698"/>
        </pc:sldMkLst>
        <pc:spChg chg="mod">
          <ac:chgData name="Dieter Beaven" userId="9bbdb69f-69d0-4759-aa9b-5c090a2da237" providerId="ADAL" clId="{8AA1AF6A-5EB1-4ED6-A5A3-4FB2DB7AED84}" dt="2024-09-06T15:58:06.212" v="171" actId="6549"/>
          <ac:spMkLst>
            <pc:docMk/>
            <pc:sldMk cId="3297587665" sldId="698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8:27.883" v="181" actId="6549"/>
          <ac:spMkLst>
            <pc:docMk/>
            <pc:sldMk cId="3297587665" sldId="698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5:58:55.947" v="196" actId="20577"/>
        <pc:sldMkLst>
          <pc:docMk/>
          <pc:sldMk cId="1004299448" sldId="702"/>
        </pc:sldMkLst>
        <pc:spChg chg="mod">
          <ac:chgData name="Dieter Beaven" userId="9bbdb69f-69d0-4759-aa9b-5c090a2da237" providerId="ADAL" clId="{8AA1AF6A-5EB1-4ED6-A5A3-4FB2DB7AED84}" dt="2024-09-06T15:58:45.939" v="184" actId="6549"/>
          <ac:spMkLst>
            <pc:docMk/>
            <pc:sldMk cId="1004299448" sldId="702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5:58:55.947" v="196" actId="20577"/>
          <ac:spMkLst>
            <pc:docMk/>
            <pc:sldMk cId="1004299448" sldId="702"/>
            <ac:spMk id="5" creationId="{00000000-0000-0000-0000-000000000000}"/>
          </ac:spMkLst>
        </pc:spChg>
      </pc:sldChg>
      <pc:sldChg chg="modSp mod ord">
        <pc:chgData name="Dieter Beaven" userId="9bbdb69f-69d0-4759-aa9b-5c090a2da237" providerId="ADAL" clId="{8AA1AF6A-5EB1-4ED6-A5A3-4FB2DB7AED84}" dt="2024-09-06T16:01:03.110" v="273" actId="6549"/>
        <pc:sldMkLst>
          <pc:docMk/>
          <pc:sldMk cId="1758794941" sldId="707"/>
        </pc:sldMkLst>
        <pc:spChg chg="mod">
          <ac:chgData name="Dieter Beaven" userId="9bbdb69f-69d0-4759-aa9b-5c090a2da237" providerId="ADAL" clId="{8AA1AF6A-5EB1-4ED6-A5A3-4FB2DB7AED84}" dt="2024-09-06T16:00:53.814" v="263" actId="6549"/>
          <ac:spMkLst>
            <pc:docMk/>
            <pc:sldMk cId="1758794941" sldId="707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6:01:03.110" v="273" actId="6549"/>
          <ac:spMkLst>
            <pc:docMk/>
            <pc:sldMk cId="1758794941" sldId="707"/>
            <ac:spMk id="5" creationId="{00000000-0000-0000-0000-000000000000}"/>
          </ac:spMkLst>
        </pc:spChg>
      </pc:sldChg>
      <pc:sldChg chg="modSp mod">
        <pc:chgData name="Dieter Beaven" userId="9bbdb69f-69d0-4759-aa9b-5c090a2da237" providerId="ADAL" clId="{8AA1AF6A-5EB1-4ED6-A5A3-4FB2DB7AED84}" dt="2024-09-06T16:01:30.924" v="282" actId="6549"/>
        <pc:sldMkLst>
          <pc:docMk/>
          <pc:sldMk cId="3981068786" sldId="712"/>
        </pc:sldMkLst>
        <pc:spChg chg="mod">
          <ac:chgData name="Dieter Beaven" userId="9bbdb69f-69d0-4759-aa9b-5c090a2da237" providerId="ADAL" clId="{8AA1AF6A-5EB1-4ED6-A5A3-4FB2DB7AED84}" dt="2024-09-06T16:01:23.155" v="276" actId="6549"/>
          <ac:spMkLst>
            <pc:docMk/>
            <pc:sldMk cId="3981068786" sldId="712"/>
            <ac:spMk id="3" creationId="{00000000-0000-0000-0000-000000000000}"/>
          </ac:spMkLst>
        </pc:spChg>
        <pc:spChg chg="mod">
          <ac:chgData name="Dieter Beaven" userId="9bbdb69f-69d0-4759-aa9b-5c090a2da237" providerId="ADAL" clId="{8AA1AF6A-5EB1-4ED6-A5A3-4FB2DB7AED84}" dt="2024-09-06T16:01:30.924" v="282" actId="6549"/>
          <ac:spMkLst>
            <pc:docMk/>
            <pc:sldMk cId="3981068786" sldId="712"/>
            <ac:spMk id="5" creationId="{00000000-0000-0000-0000-000000000000}"/>
          </ac:spMkLst>
        </pc:spChg>
      </pc:sldChg>
      <pc:sldChg chg="ord">
        <pc:chgData name="Dieter Beaven" userId="9bbdb69f-69d0-4759-aa9b-5c090a2da237" providerId="ADAL" clId="{8AA1AF6A-5EB1-4ED6-A5A3-4FB2DB7AED84}" dt="2024-09-06T15:50:52.455" v="5"/>
        <pc:sldMkLst>
          <pc:docMk/>
          <pc:sldMk cId="160551390" sldId="713"/>
        </pc:sldMkLst>
      </pc:sldChg>
      <pc:sldChg chg="modSp add mod">
        <pc:chgData name="Dieter Beaven" userId="9bbdb69f-69d0-4759-aa9b-5c090a2da237" providerId="ADAL" clId="{8AA1AF6A-5EB1-4ED6-A5A3-4FB2DB7AED84}" dt="2024-09-06T15:54:51.601" v="86" actId="20577"/>
        <pc:sldMkLst>
          <pc:docMk/>
          <pc:sldMk cId="3432665645" sldId="714"/>
        </pc:sldMkLst>
        <pc:spChg chg="mod">
          <ac:chgData name="Dieter Beaven" userId="9bbdb69f-69d0-4759-aa9b-5c090a2da237" providerId="ADAL" clId="{8AA1AF6A-5EB1-4ED6-A5A3-4FB2DB7AED84}" dt="2024-09-06T15:54:51.601" v="86" actId="20577"/>
          <ac:spMkLst>
            <pc:docMk/>
            <pc:sldMk cId="3432665645" sldId="714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7:11.327" v="146" actId="20577"/>
        <pc:sldMkLst>
          <pc:docMk/>
          <pc:sldMk cId="3868413741" sldId="715"/>
        </pc:sldMkLst>
        <pc:spChg chg="mod">
          <ac:chgData name="Dieter Beaven" userId="9bbdb69f-69d0-4759-aa9b-5c090a2da237" providerId="ADAL" clId="{8AA1AF6A-5EB1-4ED6-A5A3-4FB2DB7AED84}" dt="2024-09-06T15:57:11.327" v="146" actId="20577"/>
          <ac:spMkLst>
            <pc:docMk/>
            <pc:sldMk cId="3868413741" sldId="715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7:57.916" v="168" actId="20577"/>
        <pc:sldMkLst>
          <pc:docMk/>
          <pc:sldMk cId="1928913942" sldId="716"/>
        </pc:sldMkLst>
        <pc:spChg chg="mod">
          <ac:chgData name="Dieter Beaven" userId="9bbdb69f-69d0-4759-aa9b-5c090a2da237" providerId="ADAL" clId="{8AA1AF6A-5EB1-4ED6-A5A3-4FB2DB7AED84}" dt="2024-09-06T15:57:57.916" v="168" actId="20577"/>
          <ac:spMkLst>
            <pc:docMk/>
            <pc:sldMk cId="1928913942" sldId="716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5:59:19.381" v="234" actId="6549"/>
        <pc:sldMkLst>
          <pc:docMk/>
          <pc:sldMk cId="3074149849" sldId="717"/>
        </pc:sldMkLst>
        <pc:spChg chg="mod">
          <ac:chgData name="Dieter Beaven" userId="9bbdb69f-69d0-4759-aa9b-5c090a2da237" providerId="ADAL" clId="{8AA1AF6A-5EB1-4ED6-A5A3-4FB2DB7AED84}" dt="2024-09-06T15:59:19.381" v="234" actId="6549"/>
          <ac:spMkLst>
            <pc:docMk/>
            <pc:sldMk cId="3074149849" sldId="717"/>
            <ac:spMk id="2" creationId="{00000000-0000-0000-0000-000000000000}"/>
          </ac:spMkLst>
        </pc:spChg>
      </pc:sldChg>
      <pc:sldChg chg="modSp add mod">
        <pc:chgData name="Dieter Beaven" userId="9bbdb69f-69d0-4759-aa9b-5c090a2da237" providerId="ADAL" clId="{8AA1AF6A-5EB1-4ED6-A5A3-4FB2DB7AED84}" dt="2024-09-06T16:00:25.744" v="258" actId="6549"/>
        <pc:sldMkLst>
          <pc:docMk/>
          <pc:sldMk cId="221198798" sldId="718"/>
        </pc:sldMkLst>
        <pc:spChg chg="mod">
          <ac:chgData name="Dieter Beaven" userId="9bbdb69f-69d0-4759-aa9b-5c090a2da237" providerId="ADAL" clId="{8AA1AF6A-5EB1-4ED6-A5A3-4FB2DB7AED84}" dt="2024-09-06T16:00:25.744" v="258" actId="6549"/>
          <ac:spMkLst>
            <pc:docMk/>
            <pc:sldMk cId="221198798" sldId="718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13/09/2024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.png"/><Relationship Id="rId10" Type="http://schemas.openxmlformats.org/officeDocument/2006/relationships/image" Target="../media/image3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11: </a:t>
            </a:r>
            <a:r>
              <a:rPr lang="en-GB" dirty="0">
                <a:solidFill>
                  <a:schemeClr val="accent5"/>
                </a:solidFill>
              </a:rPr>
              <a:t>Vectors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Position Vectors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913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Position Vectors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432396" y="970637"/>
                <a:ext cx="3821980" cy="830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Suppose we started at a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</m:oMath>
                </a14:m>
                <a:r>
                  <a:rPr lang="en-GB" dirty="0"/>
                  <a:t> and translate by the vector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dirty="0"/>
                  <a:t>: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96" y="970637"/>
                <a:ext cx="3821980" cy="830227"/>
              </a:xfrm>
              <a:prstGeom prst="rect">
                <a:avLst/>
              </a:prstGeom>
              <a:blipFill>
                <a:blip r:embed="rId2"/>
                <a:stretch>
                  <a:fillRect l="-1435" t="-3676" b="-7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/>
          <p:cNvSpPr/>
          <p:nvPr/>
        </p:nvSpPr>
        <p:spPr>
          <a:xfrm>
            <a:off x="1030784" y="2813135"/>
            <a:ext cx="160894" cy="1600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70000" y="3020776"/>
                <a:ext cx="724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000" y="3020776"/>
                <a:ext cx="7240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1259632" y="2876636"/>
            <a:ext cx="17698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700653" y="2244546"/>
                <a:ext cx="661547" cy="5532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653" y="2244546"/>
                <a:ext cx="661547" cy="5532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387152" y="3608700"/>
                <a:ext cx="4680520" cy="295311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You might think we can do something like:</a:t>
                </a:r>
              </a:p>
              <a:p>
                <a:endParaRPr lang="en-GB" dirty="0"/>
              </a:p>
              <a:p>
                <a:r>
                  <a:rPr lang="en-GB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3,2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mr>
                          <m:m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7,2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But only vectors can be added to other vectors.</a:t>
                </a:r>
              </a:p>
              <a:p>
                <a:r>
                  <a:rPr lang="en-GB" b="1" dirty="0"/>
                  <a:t>If we treated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en-GB" b="1" dirty="0"/>
                  <a:t> as a vector</a:t>
                </a:r>
                <a:r>
                  <a:rPr lang="en-GB" dirty="0"/>
                  <a:t>, then this solves the problem: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52" y="3608700"/>
                <a:ext cx="4680520" cy="2953116"/>
              </a:xfrm>
              <a:prstGeom prst="rect">
                <a:avLst/>
              </a:prstGeom>
              <a:blipFill>
                <a:blip r:embed="rId5"/>
                <a:stretch>
                  <a:fillRect l="-1173" t="-12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Oval 12"/>
          <p:cNvSpPr/>
          <p:nvPr/>
        </p:nvSpPr>
        <p:spPr>
          <a:xfrm>
            <a:off x="3095438" y="2813135"/>
            <a:ext cx="160894" cy="160019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075484" y="2957276"/>
                <a:ext cx="7240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5484" y="2957276"/>
                <a:ext cx="7240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/>
          <p:nvPr/>
        </p:nvCxnSpPr>
        <p:spPr>
          <a:xfrm flipV="1">
            <a:off x="5695729" y="881717"/>
            <a:ext cx="0" cy="1800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695729" y="2681917"/>
            <a:ext cx="2592288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6991872" y="1781817"/>
            <a:ext cx="97879" cy="9001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974451" y="1502495"/>
                <a:ext cx="9231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GB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4451" y="1502495"/>
                <a:ext cx="923169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>
            <a:endCxn id="17" idx="3"/>
          </p:cNvCxnSpPr>
          <p:nvPr/>
        </p:nvCxnSpPr>
        <p:spPr>
          <a:xfrm flipV="1">
            <a:off x="5695729" y="1858645"/>
            <a:ext cx="1310477" cy="823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 rot="19829798">
            <a:off x="6352364" y="2152706"/>
            <a:ext cx="91494" cy="171664"/>
            <a:chOff x="4139952" y="1772816"/>
            <a:chExt cx="144016" cy="288032"/>
          </a:xfrm>
        </p:grpSpPr>
        <p:cxnSp>
          <p:nvCxnSpPr>
            <p:cNvPr id="21" name="Straight Connector 20"/>
            <p:cNvCxnSpPr/>
            <p:nvPr/>
          </p:nvCxnSpPr>
          <p:spPr>
            <a:xfrm flipV="1">
              <a:off x="4139952" y="1916832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4139952" y="1772816"/>
              <a:ext cx="144016" cy="14401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/>
              <p:cNvSpPr txBox="1"/>
              <p:nvPr/>
            </p:nvSpPr>
            <p:spPr>
              <a:xfrm>
                <a:off x="5689498" y="1121605"/>
                <a:ext cx="1542526" cy="5524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GB" i="1">
                              <a:latin typeface="Cambria Math"/>
                            </a:rPr>
                            <m:t>𝐴</m:t>
                          </m:r>
                        </m:e>
                      </m:acc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9498" y="1121605"/>
                <a:ext cx="1542526" cy="55245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384146" y="2621504"/>
                <a:ext cx="46158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𝑂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4146" y="2621504"/>
                <a:ext cx="46158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/>
              <p:cNvSpPr txBox="1"/>
              <p:nvPr/>
            </p:nvSpPr>
            <p:spPr>
              <a:xfrm>
                <a:off x="5608428" y="5373216"/>
                <a:ext cx="2673079" cy="127124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dirty="0">
                    <a:latin typeface="Wingdings" panose="05000000000000000000" pitchFamily="2" charset="2"/>
                  </a:rPr>
                  <a:t>!</a:t>
                </a:r>
                <a:r>
                  <a:rPr lang="en-GB" dirty="0"/>
                  <a:t> The position vector of a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GB" dirty="0"/>
                  <a:t> is the vector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</m:t>
                    </m:r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b="0" i="1" smtClean="0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𝑂</m:t>
                    </m:r>
                  </m:oMath>
                </a14:m>
                <a:r>
                  <a:rPr lang="en-GB" dirty="0"/>
                  <a:t> is the origin.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GB" i="1">
                            <a:latin typeface="Cambria Math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GB" dirty="0"/>
                  <a:t> is usually written as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8428" y="5373216"/>
                <a:ext cx="2673079" cy="1271245"/>
              </a:xfrm>
              <a:prstGeom prst="rect">
                <a:avLst/>
              </a:prstGeom>
              <a:blipFill>
                <a:blip r:embed="rId10"/>
                <a:stretch>
                  <a:fillRect l="-1354" t="-1878" r="-3160" b="-563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138813" y="2490035"/>
                <a:ext cx="589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8813" y="2490035"/>
                <a:ext cx="58916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345467" y="573727"/>
                <a:ext cx="58916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5467" y="573727"/>
                <a:ext cx="589163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5524478" y="3002242"/>
            <a:ext cx="310537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 vector used to represent a position is unsurprisingly known as a </a:t>
            </a:r>
            <a:r>
              <a:rPr lang="en-GB" b="1" dirty="0"/>
              <a:t>position vector</a:t>
            </a:r>
            <a:r>
              <a:rPr lang="en-GB" dirty="0"/>
              <a:t>.</a:t>
            </a:r>
          </a:p>
          <a:p>
            <a:r>
              <a:rPr lang="en-GB" dirty="0"/>
              <a:t>A position can be thought of as a translation from the origin, as per above. It enables us to use positions in all sorts of vector (and matrix!) calculations. 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5067672" y="970637"/>
            <a:ext cx="0" cy="51946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531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10" grpId="0"/>
      <p:bldP spid="13" grpId="0" animBg="1"/>
      <p:bldP spid="14" grpId="0"/>
      <p:bldP spid="17" grpId="0" animBg="1"/>
      <p:bldP spid="18" grpId="0"/>
      <p:bldP spid="23" grpId="0"/>
      <p:bldP spid="24" grpId="0"/>
      <p:bldP spid="26" grpId="0" animBg="1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9284" y="930948"/>
                <a:ext cx="7526808" cy="1511119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The points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 have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(11,2)</m:t>
                    </m:r>
                  </m:oMath>
                </a14:m>
                <a:r>
                  <a:rPr lang="en-GB" dirty="0"/>
                  <a:t> respectively.</a:t>
                </a:r>
              </a:p>
              <a:p>
                <a:r>
                  <a:rPr lang="en-GB" dirty="0"/>
                  <a:t>Find, in terms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:</a:t>
                </a:r>
              </a:p>
              <a:p>
                <a:pPr marL="342900" indent="-342900">
                  <a:buAutoNum type="alphaLcParenR"/>
                </a:pPr>
                <a:r>
                  <a:rPr lang="en-GB" dirty="0"/>
                  <a:t>The position vector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The position vector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GB" dirty="0"/>
              </a:p>
              <a:p>
                <a:pPr marL="342900" indent="-342900">
                  <a:buAutoNum type="alphaLcParenR"/>
                </a:pPr>
                <a:r>
                  <a:rPr lang="en-GB" dirty="0"/>
                  <a:t>The vector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84" y="930948"/>
                <a:ext cx="7526808" cy="1511119"/>
              </a:xfrm>
              <a:prstGeom prst="rect">
                <a:avLst/>
              </a:prstGeom>
              <a:blipFill>
                <a:blip r:embed="rId2"/>
                <a:stretch>
                  <a:fillRect b="-365"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331640" y="2780928"/>
                <a:ext cx="2664296" cy="158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b="1" dirty="0"/>
              </a:p>
              <a:p>
                <a:pPr/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=11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=8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𝒊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𝒋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780928"/>
                <a:ext cx="2664296" cy="1582036"/>
              </a:xfrm>
              <a:prstGeom prst="rect">
                <a:avLst/>
              </a:prstGeom>
              <a:blipFill>
                <a:blip r:embed="rId3"/>
                <a:stretch>
                  <a:fillRect b="-23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65126" y="2862461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965126" y="3463934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965126" y="4055953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</a:t>
            </a:r>
          </a:p>
        </p:txBody>
      </p:sp>
      <p:sp>
        <p:nvSpPr>
          <p:cNvPr id="10" name="Rectangle 9"/>
          <p:cNvSpPr/>
          <p:nvPr/>
        </p:nvSpPr>
        <p:spPr>
          <a:xfrm>
            <a:off x="1998464" y="2749598"/>
            <a:ext cx="1268611" cy="517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998464" y="3347197"/>
            <a:ext cx="1268611" cy="517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98464" y="3944796"/>
            <a:ext cx="1268611" cy="51747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326384" y="2748285"/>
                <a:ext cx="3960440" cy="33579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You can see this by inspection of the change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GB" dirty="0"/>
                  <a:t> and the change in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GB" dirty="0"/>
                  <a:t>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 → 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(11,2)</m:t>
                      </m:r>
                    </m:oMath>
                  </m:oMathPara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More formally:</a:t>
                </a:r>
              </a:p>
              <a:p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</m:oMath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6384" y="2748285"/>
                <a:ext cx="3960440" cy="3357907"/>
              </a:xfrm>
              <a:prstGeom prst="rect">
                <a:avLst/>
              </a:prstGeom>
              <a:blipFill>
                <a:blip r:embed="rId4"/>
                <a:stretch>
                  <a:fillRect l="-1387" t="-10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Freeform: Shape 13"/>
          <p:cNvSpPr/>
          <p:nvPr/>
        </p:nvSpPr>
        <p:spPr>
          <a:xfrm>
            <a:off x="5543550" y="3848100"/>
            <a:ext cx="1397000" cy="317500"/>
          </a:xfrm>
          <a:custGeom>
            <a:avLst/>
            <a:gdLst>
              <a:gd name="connsiteX0" fmla="*/ 0 w 1397000"/>
              <a:gd name="connsiteY0" fmla="*/ 317500 h 317500"/>
              <a:gd name="connsiteX1" fmla="*/ 596900 w 1397000"/>
              <a:gd name="connsiteY1" fmla="*/ 0 h 317500"/>
              <a:gd name="connsiteX2" fmla="*/ 1397000 w 1397000"/>
              <a:gd name="connsiteY2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317500">
                <a:moveTo>
                  <a:pt x="0" y="317500"/>
                </a:moveTo>
                <a:cubicBezTo>
                  <a:pt x="182033" y="158750"/>
                  <a:pt x="364067" y="0"/>
                  <a:pt x="596900" y="0"/>
                </a:cubicBezTo>
                <a:cubicBezTo>
                  <a:pt x="829733" y="0"/>
                  <a:pt x="1113366" y="158750"/>
                  <a:pt x="1397000" y="3175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5967710" y="3601197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+8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710" y="3601197"/>
                <a:ext cx="36004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/>
          <p:cNvSpPr/>
          <p:nvPr/>
        </p:nvSpPr>
        <p:spPr>
          <a:xfrm>
            <a:off x="5796136" y="3860611"/>
            <a:ext cx="1397000" cy="317500"/>
          </a:xfrm>
          <a:custGeom>
            <a:avLst/>
            <a:gdLst>
              <a:gd name="connsiteX0" fmla="*/ 0 w 1397000"/>
              <a:gd name="connsiteY0" fmla="*/ 317500 h 317500"/>
              <a:gd name="connsiteX1" fmla="*/ 596900 w 1397000"/>
              <a:gd name="connsiteY1" fmla="*/ 0 h 317500"/>
              <a:gd name="connsiteX2" fmla="*/ 1397000 w 1397000"/>
              <a:gd name="connsiteY2" fmla="*/ 317500 h 317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97000" h="317500">
                <a:moveTo>
                  <a:pt x="0" y="317500"/>
                </a:moveTo>
                <a:cubicBezTo>
                  <a:pt x="182033" y="158750"/>
                  <a:pt x="364067" y="0"/>
                  <a:pt x="596900" y="0"/>
                </a:cubicBezTo>
                <a:cubicBezTo>
                  <a:pt x="829733" y="0"/>
                  <a:pt x="1113366" y="158750"/>
                  <a:pt x="1397000" y="31750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6514554" y="3673745"/>
                <a:ext cx="3600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b="0" i="1" smtClean="0">
                          <a:latin typeface="Cambria Math" panose="02040503050406030204" pitchFamily="18" charset="0"/>
                        </a:rPr>
                        <m:t>−2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554" y="3673745"/>
                <a:ext cx="360040" cy="27699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 flipH="1">
            <a:off x="3419872" y="3120571"/>
            <a:ext cx="818299" cy="1043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0212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Further Example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59284" y="930948"/>
                <a:ext cx="7526808" cy="1016497"/>
              </a:xfrm>
              <a:prstGeom prst="rect">
                <a:avLst/>
              </a:prstGeom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GB" dirty="0"/>
                  <a:t>. Find:</a:t>
                </a:r>
              </a:p>
              <a:p>
                <a:r>
                  <a:rPr lang="en-GB" dirty="0"/>
                  <a:t>a) The position vector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b) The exact value of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𝑂𝐵</m:t>
                            </m:r>
                          </m:e>
                        </m:acc>
                      </m:e>
                    </m:d>
                  </m:oMath>
                </a14:m>
                <a:r>
                  <a:rPr lang="en-GB" dirty="0"/>
                  <a:t> in simplified surd form.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84" y="930948"/>
                <a:ext cx="7526808" cy="10164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331639" y="2780928"/>
                <a:ext cx="4507185" cy="1200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𝑂𝐵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𝑂𝐴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  <m:m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b="1" dirty="0"/>
              </a:p>
              <a:p>
                <a:pPr/>
                <a:br>
                  <a:rPr lang="en-GB" b="0" dirty="0"/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𝑂𝐵</m:t>
                              </m:r>
                            </m:e>
                          </m:acc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=2</m:t>
                      </m:r>
                      <m:rad>
                        <m:radPr>
                          <m:degHide m:val="on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e>
                      </m:ra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39" y="2780928"/>
                <a:ext cx="4507185" cy="12003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965126" y="2862461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</a:t>
            </a:r>
          </a:p>
        </p:txBody>
      </p:sp>
      <p:sp>
        <p:nvSpPr>
          <p:cNvPr id="8" name="Rectangle 7"/>
          <p:cNvSpPr/>
          <p:nvPr/>
        </p:nvSpPr>
        <p:spPr>
          <a:xfrm>
            <a:off x="965126" y="3645024"/>
            <a:ext cx="216024" cy="21602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</a:t>
            </a:r>
          </a:p>
        </p:txBody>
      </p:sp>
      <p:sp>
        <p:nvSpPr>
          <p:cNvPr id="9" name="Rectangle 8"/>
          <p:cNvSpPr/>
          <p:nvPr/>
        </p:nvSpPr>
        <p:spPr>
          <a:xfrm>
            <a:off x="2171351" y="2721023"/>
            <a:ext cx="3248373" cy="6794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71353" y="3485076"/>
            <a:ext cx="3248372" cy="67940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012160" y="2348880"/>
                <a:ext cx="2638354" cy="15482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Either a quick sketch will help you see this, or thinking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𝑂𝐴</m:t>
                        </m:r>
                      </m:e>
                    </m:acc>
                  </m:oMath>
                </a14:m>
                <a:r>
                  <a:rPr lang="en-GB" dirty="0"/>
                  <a:t> as the original position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𝐴𝐵</m:t>
                        </m:r>
                      </m:e>
                    </m:acc>
                  </m:oMath>
                </a14:m>
                <a:r>
                  <a:rPr lang="en-GB" dirty="0"/>
                  <a:t> as the translation.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2160" y="2348880"/>
                <a:ext cx="2638354" cy="1548244"/>
              </a:xfrm>
              <a:prstGeom prst="rect">
                <a:avLst/>
              </a:prstGeom>
              <a:blipFill>
                <a:blip r:embed="rId4"/>
                <a:stretch>
                  <a:fillRect l="-1848" t="-1969" b="-55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/>
          <p:cNvCxnSpPr/>
          <p:nvPr/>
        </p:nvCxnSpPr>
        <p:spPr>
          <a:xfrm flipH="1">
            <a:off x="5580112" y="2862461"/>
            <a:ext cx="432048" cy="2160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780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seq concurrent="1" nextAc="seek">
              <p:cTn id="15" restart="whenNotActive" fill="hold" evtFilter="cancelBubble" nodeType="interactiveSeq">
                <p:stCondLst>
                  <p:cond evt="onClick" delay="0">
                    <p:tgtEl>
                      <p:spTgt spid="1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6" fill="hold">
                      <p:stCondLst>
                        <p:cond delay="0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0"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11.4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Pages 88-89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4299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82C5BBB-8A25-5BD0-DFA7-3E8191C80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740" y="1014412"/>
            <a:ext cx="71913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084FE40-AFE7-6928-7483-5C855D31D8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525" y="1190625"/>
            <a:ext cx="7600950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44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DAA97BA5-4D40-9CC9-14B4-A36724432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740" y="1124744"/>
            <a:ext cx="4143375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E07F817-93C1-4331-9EA3-9137AED465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2CA4408-A039-4E96-841E-C70D6FD95A66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3.xml><?xml version="1.0" encoding="utf-8"?>
<ds:datastoreItem xmlns:ds="http://schemas.openxmlformats.org/officeDocument/2006/customXml" ds:itemID="{AC981D47-1B16-4F72-B51B-0F85526E95E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32499</TotalTime>
  <Words>370</Words>
  <Application>Microsoft Office PowerPoint</Application>
  <PresentationFormat>On-screen Show (4:3)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Cambria Math</vt:lpstr>
      <vt:lpstr>Wingdings</vt:lpstr>
      <vt:lpstr>Office Theme</vt:lpstr>
      <vt:lpstr>P1 Chapter 11: Vectors  Position Vectors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1223</cp:revision>
  <dcterms:created xsi:type="dcterms:W3CDTF">2013-02-28T07:36:55Z</dcterms:created>
  <dcterms:modified xsi:type="dcterms:W3CDTF">2024-09-13T15:39:46Z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