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702" r:id="rId5"/>
    <p:sldId id="533" r:id="rId6"/>
    <p:sldId id="712" r:id="rId7"/>
    <p:sldId id="703" r:id="rId8"/>
    <p:sldId id="704" r:id="rId9"/>
    <p:sldId id="705" r:id="rId10"/>
    <p:sldId id="532" r:id="rId11"/>
    <p:sldId id="70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90" autoAdjust="0"/>
    <p:restoredTop sz="88534" autoAdjust="0"/>
  </p:normalViewPr>
  <p:slideViewPr>
    <p:cSldViewPr>
      <p:cViewPr varScale="1">
        <p:scale>
          <a:sx n="114" d="100"/>
          <a:sy n="114" d="100"/>
        </p:scale>
        <p:origin x="1620" y="12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04/06/2024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04/06/2024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04/06/2024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04/06/2024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04/06/2024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04/06/2024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04/06/2024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04/06/2024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04/06/2024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04/06/2024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04/06/2024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04/06/2024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04/06/2024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30668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Stats1 Chapter 5: </a:t>
            </a:r>
            <a:r>
              <a:rPr lang="en-GB" dirty="0">
                <a:solidFill>
                  <a:schemeClr val="accent5"/>
                </a:solidFill>
              </a:rPr>
              <a:t>Probability</a:t>
            </a:r>
            <a:br>
              <a:rPr lang="en-GB" dirty="0"/>
            </a:br>
            <a:br>
              <a:rPr lang="en-GB" dirty="0"/>
            </a:br>
            <a:r>
              <a:rPr lang="en-GB" dirty="0"/>
              <a:t>Chapter Practice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336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Key Points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8CE6169-E7FD-BDFC-1E50-38CA0AB57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03" y="1175489"/>
            <a:ext cx="73342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103BFF8-E376-E52A-6185-1365B7A9F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440" y="836712"/>
            <a:ext cx="7419975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658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EEF4327-A8C2-E84B-BF62-1931B08DD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640" y="836712"/>
            <a:ext cx="7267575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50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22FFCB93-93A0-D287-9F32-82F546855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90" y="613091"/>
            <a:ext cx="7229475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052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7B1E2ED-9DBE-17AA-0335-CE4E21084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017" y="730067"/>
            <a:ext cx="6940822" cy="612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26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6453A5B-CBD8-BEA8-49D3-06B7C3930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81075"/>
            <a:ext cx="4572000" cy="4895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1F0174-AEF7-7C6F-7C69-03B9C959B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1052674"/>
            <a:ext cx="4211960" cy="511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88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5403D23-17FD-F676-6549-4F23E8B41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367" y="608777"/>
            <a:ext cx="5991949" cy="624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842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Props1.xml><?xml version="1.0" encoding="utf-8"?>
<ds:datastoreItem xmlns:ds="http://schemas.openxmlformats.org/officeDocument/2006/customXml" ds:itemID="{116367F5-30EB-4FB8-AC0F-C9698F2B8F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A38195-DE73-4ADB-89E9-06FC4C7B97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9D3391-997D-4369-8C5A-9887D520139A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29542</TotalTime>
  <Words>23</Words>
  <Application>Microsoft Office PowerPoint</Application>
  <PresentationFormat>On-screen Show (4:3)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Stats1 Chapter 5: Probability  Chapter Practice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914</cp:revision>
  <dcterms:created xsi:type="dcterms:W3CDTF">2013-02-28T07:36:55Z</dcterms:created>
  <dcterms:modified xsi:type="dcterms:W3CDTF">2024-06-04T17:17:30Z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