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535" r:id="rId6"/>
    <p:sldId id="530" r:id="rId7"/>
    <p:sldId id="538" r:id="rId8"/>
    <p:sldId id="541" r:id="rId9"/>
    <p:sldId id="531" r:id="rId10"/>
    <p:sldId id="532" r:id="rId11"/>
    <p:sldId id="533" r:id="rId12"/>
    <p:sldId id="537" r:id="rId13"/>
    <p:sldId id="552" r:id="rId14"/>
    <p:sldId id="553" r:id="rId15"/>
    <p:sldId id="5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E166F-FB5E-46DA-95A5-21D0FE2AD1BE}" v="4" dt="2025-06-23T13:00:20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94E166F-FB5E-46DA-95A5-21D0FE2AD1BE}"/>
    <pc:docChg chg="undo custSel modSld">
      <pc:chgData name="Dieter Beaven" userId="9bbdb69f-69d0-4759-aa9b-5c090a2da237" providerId="ADAL" clId="{794E166F-FB5E-46DA-95A5-21D0FE2AD1BE}" dt="2025-06-23T13:00:28.889" v="7" actId="1076"/>
      <pc:docMkLst>
        <pc:docMk/>
      </pc:docMkLst>
      <pc:sldChg chg="modSp">
        <pc:chgData name="Dieter Beaven" userId="9bbdb69f-69d0-4759-aa9b-5c090a2da237" providerId="ADAL" clId="{794E166F-FB5E-46DA-95A5-21D0FE2AD1BE}" dt="2025-06-23T13:00:20.389" v="3" actId="20577"/>
        <pc:sldMkLst>
          <pc:docMk/>
          <pc:sldMk cId="378222793" sldId="532"/>
        </pc:sldMkLst>
        <pc:spChg chg="mod">
          <ac:chgData name="Dieter Beaven" userId="9bbdb69f-69d0-4759-aa9b-5c090a2da237" providerId="ADAL" clId="{794E166F-FB5E-46DA-95A5-21D0FE2AD1BE}" dt="2025-06-23T13:00:20.389" v="3" actId="20577"/>
          <ac:spMkLst>
            <pc:docMk/>
            <pc:sldMk cId="378222793" sldId="532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94E166F-FB5E-46DA-95A5-21D0FE2AD1BE}" dt="2025-06-23T13:00:28.889" v="7" actId="1076"/>
        <pc:sldMkLst>
          <pc:docMk/>
          <pc:sldMk cId="2991884332" sldId="533"/>
        </pc:sldMkLst>
        <pc:spChg chg="mod">
          <ac:chgData name="Dieter Beaven" userId="9bbdb69f-69d0-4759-aa9b-5c090a2da237" providerId="ADAL" clId="{794E166F-FB5E-46DA-95A5-21D0FE2AD1BE}" dt="2025-06-23T13:00:28.889" v="7" actId="1076"/>
          <ac:spMkLst>
            <pc:docMk/>
            <pc:sldMk cId="2991884332" sldId="533"/>
            <ac:spMk id="7" creationId="{00000000-0000-0000-0000-000000000000}"/>
          </ac:spMkLst>
        </pc:spChg>
        <pc:spChg chg="mod">
          <ac:chgData name="Dieter Beaven" userId="9bbdb69f-69d0-4759-aa9b-5c090a2da237" providerId="ADAL" clId="{794E166F-FB5E-46DA-95A5-21D0FE2AD1BE}" dt="2025-06-23T13:00:26.702" v="5" actId="1076"/>
          <ac:spMkLst>
            <pc:docMk/>
            <pc:sldMk cId="2991884332" sldId="533"/>
            <ac:spMk id="10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497D129E-AA66-44B3-AE1E-95DEA28A7C4E}"/>
    <pc:docChg chg="undo custSel addSld delSld modSld">
      <pc:chgData name="Dieter Beaven" userId="9bbdb69f-69d0-4759-aa9b-5c090a2da237" providerId="ADAL" clId="{497D129E-AA66-44B3-AE1E-95DEA28A7C4E}" dt="2025-06-03T15:35:46.651" v="19" actId="1076"/>
      <pc:docMkLst>
        <pc:docMk/>
      </pc:docMkLst>
      <pc:sldChg chg="del">
        <pc:chgData name="Dieter Beaven" userId="9bbdb69f-69d0-4759-aa9b-5c090a2da237" providerId="ADAL" clId="{497D129E-AA66-44B3-AE1E-95DEA28A7C4E}" dt="2025-06-03T15:18:16.306" v="6" actId="47"/>
        <pc:sldMkLst>
          <pc:docMk/>
          <pc:sldMk cId="3896053727" sldId="543"/>
        </pc:sldMkLst>
      </pc:sldChg>
      <pc:sldChg chg="addSp delSp modSp mod">
        <pc:chgData name="Dieter Beaven" userId="9bbdb69f-69d0-4759-aa9b-5c090a2da237" providerId="ADAL" clId="{497D129E-AA66-44B3-AE1E-95DEA28A7C4E}" dt="2025-06-03T15:35:46.651" v="19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497D129E-AA66-44B3-AE1E-95DEA28A7C4E}" dt="2025-06-03T15:35:46.651" v="19" actId="1076"/>
          <ac:picMkLst>
            <pc:docMk/>
            <pc:sldMk cId="3458699803" sldId="545"/>
            <ac:picMk id="8" creationId="{9A659A17-AEF6-EEBA-7611-D6765F0446CA}"/>
          </ac:picMkLst>
        </pc:picChg>
      </pc:sldChg>
      <pc:sldChg chg="del">
        <pc:chgData name="Dieter Beaven" userId="9bbdb69f-69d0-4759-aa9b-5c090a2da237" providerId="ADAL" clId="{497D129E-AA66-44B3-AE1E-95DEA28A7C4E}" dt="2025-06-03T15:18:16.775" v="7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497D129E-AA66-44B3-AE1E-95DEA28A7C4E}" dt="2025-06-03T15:18:19.322" v="8" actId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497D129E-AA66-44B3-AE1E-95DEA28A7C4E}" dt="2025-06-03T15:18:11.260" v="5"/>
        <pc:sldMkLst>
          <pc:docMk/>
          <pc:sldMk cId="97029435" sldId="552"/>
        </pc:sldMkLst>
      </pc:sldChg>
      <pc:sldChg chg="del">
        <pc:chgData name="Dieter Beaven" userId="9bbdb69f-69d0-4759-aa9b-5c090a2da237" providerId="ADAL" clId="{497D129E-AA66-44B3-AE1E-95DEA28A7C4E}" dt="2025-06-03T13:56:33.993" v="2" actId="47"/>
        <pc:sldMkLst>
          <pc:docMk/>
          <pc:sldMk cId="2531956736" sldId="552"/>
        </pc:sldMkLst>
      </pc:sldChg>
      <pc:sldChg chg="add">
        <pc:chgData name="Dieter Beaven" userId="9bbdb69f-69d0-4759-aa9b-5c090a2da237" providerId="ADAL" clId="{497D129E-AA66-44B3-AE1E-95DEA28A7C4E}" dt="2025-06-03T15:18:11.260" v="5"/>
        <pc:sldMkLst>
          <pc:docMk/>
          <pc:sldMk cId="2925148631" sldId="553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5007C29-7769-4478-8B81-0D492BB37662}"/>
    <pc:docChg chg="modSld">
      <pc:chgData name="Dieter Beaven" userId="9bbdb69f-69d0-4759-aa9b-5c090a2da237" providerId="ADAL" clId="{75007C29-7769-4478-8B81-0D492BB37662}" dt="2025-04-25T15:28:02.668" v="3" actId="20577"/>
      <pc:docMkLst>
        <pc:docMk/>
      </pc:docMkLst>
      <pc:sldChg chg="modSp mod">
        <pc:chgData name="Dieter Beaven" userId="9bbdb69f-69d0-4759-aa9b-5c090a2da237" providerId="ADAL" clId="{75007C29-7769-4478-8B81-0D492BB37662}" dt="2025-04-25T15:28:02.668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5007C29-7769-4478-8B81-0D492BB37662}" dt="2025-04-25T15:28:02.668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5007C29-7769-4478-8B81-0D492BB37662}" dt="2025-04-25T15:25:21.276" v="1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BB85AC8F-DCFA-45FC-9F64-868A335BFC54}"/>
    <pc:docChg chg="delSld modSld">
      <pc:chgData name="Dieter Beaven" userId="9bbdb69f-69d0-4759-aa9b-5c090a2da237" providerId="ADAL" clId="{BB85AC8F-DCFA-45FC-9F64-868A335BFC54}" dt="2025-04-28T11:59:33.351" v="73" actId="20577"/>
      <pc:docMkLst>
        <pc:docMk/>
      </pc:docMkLst>
      <pc:sldChg chg="del">
        <pc:chgData name="Dieter Beaven" userId="9bbdb69f-69d0-4759-aa9b-5c090a2da237" providerId="ADAL" clId="{BB85AC8F-DCFA-45FC-9F64-868A335BFC54}" dt="2025-04-28T11:55:46.926" v="15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BB85AC8F-DCFA-45FC-9F64-868A335BFC54}" dt="2025-04-28T11:55:48.239" v="18" actId="47"/>
        <pc:sldMkLst>
          <pc:docMk/>
          <pc:sldMk cId="1415099988" sldId="486"/>
        </pc:sldMkLst>
      </pc:sldChg>
      <pc:sldChg chg="del">
        <pc:chgData name="Dieter Beaven" userId="9bbdb69f-69d0-4759-aa9b-5c090a2da237" providerId="ADAL" clId="{BB85AC8F-DCFA-45FC-9F64-868A335BFC54}" dt="2025-04-28T11:55:48.645" v="19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BB85AC8F-DCFA-45FC-9F64-868A335BFC54}" dt="2025-04-28T11:55:45.848" v="13" actId="47"/>
        <pc:sldMkLst>
          <pc:docMk/>
          <pc:sldMk cId="3286968048" sldId="508"/>
        </pc:sldMkLst>
      </pc:sldChg>
      <pc:sldChg chg="del">
        <pc:chgData name="Dieter Beaven" userId="9bbdb69f-69d0-4759-aa9b-5c090a2da237" providerId="ADAL" clId="{BB85AC8F-DCFA-45FC-9F64-868A335BFC54}" dt="2025-04-28T11:55:46.473" v="14" actId="47"/>
        <pc:sldMkLst>
          <pc:docMk/>
          <pc:sldMk cId="2453751729" sldId="509"/>
        </pc:sldMkLst>
      </pc:sldChg>
      <pc:sldChg chg="del">
        <pc:chgData name="Dieter Beaven" userId="9bbdb69f-69d0-4759-aa9b-5c090a2da237" providerId="ADAL" clId="{BB85AC8F-DCFA-45FC-9F64-868A335BFC54}" dt="2025-04-28T11:55:47.442" v="16" actId="47"/>
        <pc:sldMkLst>
          <pc:docMk/>
          <pc:sldMk cId="3503618532" sldId="510"/>
        </pc:sldMkLst>
      </pc:sldChg>
      <pc:sldChg chg="del">
        <pc:chgData name="Dieter Beaven" userId="9bbdb69f-69d0-4759-aa9b-5c090a2da237" providerId="ADAL" clId="{BB85AC8F-DCFA-45FC-9F64-868A335BFC54}" dt="2025-04-28T11:55:47.989" v="17" actId="47"/>
        <pc:sldMkLst>
          <pc:docMk/>
          <pc:sldMk cId="988028996" sldId="511"/>
        </pc:sldMkLst>
      </pc:sldChg>
      <pc:sldChg chg="del">
        <pc:chgData name="Dieter Beaven" userId="9bbdb69f-69d0-4759-aa9b-5c090a2da237" providerId="ADAL" clId="{BB85AC8F-DCFA-45FC-9F64-868A335BFC54}" dt="2025-04-28T11:55:49.489" v="20" actId="47"/>
        <pc:sldMkLst>
          <pc:docMk/>
          <pc:sldMk cId="3863178959" sldId="512"/>
        </pc:sldMkLst>
      </pc:sldChg>
      <pc:sldChg chg="del">
        <pc:chgData name="Dieter Beaven" userId="9bbdb69f-69d0-4759-aa9b-5c090a2da237" providerId="ADAL" clId="{BB85AC8F-DCFA-45FC-9F64-868A335BFC54}" dt="2025-04-28T11:55:49.864" v="21" actId="47"/>
        <pc:sldMkLst>
          <pc:docMk/>
          <pc:sldMk cId="1761721526" sldId="513"/>
        </pc:sldMkLst>
      </pc:sldChg>
      <pc:sldChg chg="del">
        <pc:chgData name="Dieter Beaven" userId="9bbdb69f-69d0-4759-aa9b-5c090a2da237" providerId="ADAL" clId="{BB85AC8F-DCFA-45FC-9F64-868A335BFC54}" dt="2025-04-28T11:55:50.098" v="22" actId="47"/>
        <pc:sldMkLst>
          <pc:docMk/>
          <pc:sldMk cId="267006943" sldId="514"/>
        </pc:sldMkLst>
      </pc:sldChg>
      <pc:sldChg chg="del">
        <pc:chgData name="Dieter Beaven" userId="9bbdb69f-69d0-4759-aa9b-5c090a2da237" providerId="ADAL" clId="{BB85AC8F-DCFA-45FC-9F64-868A335BFC54}" dt="2025-04-28T11:55:50.957" v="24" actId="47"/>
        <pc:sldMkLst>
          <pc:docMk/>
          <pc:sldMk cId="2408166879" sldId="515"/>
        </pc:sldMkLst>
      </pc:sldChg>
      <pc:sldChg chg="del">
        <pc:chgData name="Dieter Beaven" userId="9bbdb69f-69d0-4759-aa9b-5c090a2da237" providerId="ADAL" clId="{BB85AC8F-DCFA-45FC-9F64-868A335BFC54}" dt="2025-04-28T11:55:50.254" v="23" actId="47"/>
        <pc:sldMkLst>
          <pc:docMk/>
          <pc:sldMk cId="4277973962" sldId="516"/>
        </pc:sldMkLst>
      </pc:sldChg>
      <pc:sldChg chg="del">
        <pc:chgData name="Dieter Beaven" userId="9bbdb69f-69d0-4759-aa9b-5c090a2da237" providerId="ADAL" clId="{BB85AC8F-DCFA-45FC-9F64-868A335BFC54}" dt="2025-04-28T11:55:51.176" v="25" actId="47"/>
        <pc:sldMkLst>
          <pc:docMk/>
          <pc:sldMk cId="639909493" sldId="517"/>
        </pc:sldMkLst>
      </pc:sldChg>
      <pc:sldChg chg="del">
        <pc:chgData name="Dieter Beaven" userId="9bbdb69f-69d0-4759-aa9b-5c090a2da237" providerId="ADAL" clId="{BB85AC8F-DCFA-45FC-9F64-868A335BFC54}" dt="2025-04-28T11:55:52.176" v="26" actId="47"/>
        <pc:sldMkLst>
          <pc:docMk/>
          <pc:sldMk cId="3271935285" sldId="518"/>
        </pc:sldMkLst>
      </pc:sldChg>
      <pc:sldChg chg="del">
        <pc:chgData name="Dieter Beaven" userId="9bbdb69f-69d0-4759-aa9b-5c090a2da237" providerId="ADAL" clId="{BB85AC8F-DCFA-45FC-9F64-868A335BFC54}" dt="2025-04-28T11:55:52.488" v="27" actId="47"/>
        <pc:sldMkLst>
          <pc:docMk/>
          <pc:sldMk cId="1774574860" sldId="519"/>
        </pc:sldMkLst>
      </pc:sldChg>
      <pc:sldChg chg="del">
        <pc:chgData name="Dieter Beaven" userId="9bbdb69f-69d0-4759-aa9b-5c090a2da237" providerId="ADAL" clId="{BB85AC8F-DCFA-45FC-9F64-868A335BFC54}" dt="2025-04-28T11:55:53.145" v="28" actId="47"/>
        <pc:sldMkLst>
          <pc:docMk/>
          <pc:sldMk cId="552854183" sldId="520"/>
        </pc:sldMkLst>
      </pc:sldChg>
      <pc:sldChg chg="del">
        <pc:chgData name="Dieter Beaven" userId="9bbdb69f-69d0-4759-aa9b-5c090a2da237" providerId="ADAL" clId="{BB85AC8F-DCFA-45FC-9F64-868A335BFC54}" dt="2025-04-28T11:55:53.504" v="29" actId="47"/>
        <pc:sldMkLst>
          <pc:docMk/>
          <pc:sldMk cId="4085786225" sldId="521"/>
        </pc:sldMkLst>
      </pc:sldChg>
      <pc:sldChg chg="del">
        <pc:chgData name="Dieter Beaven" userId="9bbdb69f-69d0-4759-aa9b-5c090a2da237" providerId="ADAL" clId="{BB85AC8F-DCFA-45FC-9F64-868A335BFC54}" dt="2025-04-28T11:55:54.488" v="30" actId="47"/>
        <pc:sldMkLst>
          <pc:docMk/>
          <pc:sldMk cId="3388251823" sldId="522"/>
        </pc:sldMkLst>
      </pc:sldChg>
      <pc:sldChg chg="del">
        <pc:chgData name="Dieter Beaven" userId="9bbdb69f-69d0-4759-aa9b-5c090a2da237" providerId="ADAL" clId="{BB85AC8F-DCFA-45FC-9F64-868A335BFC54}" dt="2025-04-28T11:55:54.816" v="31" actId="47"/>
        <pc:sldMkLst>
          <pc:docMk/>
          <pc:sldMk cId="2119668686" sldId="523"/>
        </pc:sldMkLst>
      </pc:sldChg>
      <pc:sldChg chg="del">
        <pc:chgData name="Dieter Beaven" userId="9bbdb69f-69d0-4759-aa9b-5c090a2da237" providerId="ADAL" clId="{BB85AC8F-DCFA-45FC-9F64-868A335BFC54}" dt="2025-04-28T11:55:55.723" v="32" actId="47"/>
        <pc:sldMkLst>
          <pc:docMk/>
          <pc:sldMk cId="3003572543" sldId="524"/>
        </pc:sldMkLst>
      </pc:sldChg>
      <pc:sldChg chg="del">
        <pc:chgData name="Dieter Beaven" userId="9bbdb69f-69d0-4759-aa9b-5c090a2da237" providerId="ADAL" clId="{BB85AC8F-DCFA-45FC-9F64-868A335BFC54}" dt="2025-04-28T11:55:56.285" v="33" actId="47"/>
        <pc:sldMkLst>
          <pc:docMk/>
          <pc:sldMk cId="1043338289" sldId="525"/>
        </pc:sldMkLst>
      </pc:sldChg>
      <pc:sldChg chg="del">
        <pc:chgData name="Dieter Beaven" userId="9bbdb69f-69d0-4759-aa9b-5c090a2da237" providerId="ADAL" clId="{BB85AC8F-DCFA-45FC-9F64-868A335BFC54}" dt="2025-04-28T11:55:56.941" v="34" actId="47"/>
        <pc:sldMkLst>
          <pc:docMk/>
          <pc:sldMk cId="614106908" sldId="526"/>
        </pc:sldMkLst>
      </pc:sldChg>
      <pc:sldChg chg="del">
        <pc:chgData name="Dieter Beaven" userId="9bbdb69f-69d0-4759-aa9b-5c090a2da237" providerId="ADAL" clId="{BB85AC8F-DCFA-45FC-9F64-868A335BFC54}" dt="2025-04-28T11:55:57.535" v="35" actId="47"/>
        <pc:sldMkLst>
          <pc:docMk/>
          <pc:sldMk cId="4043689342" sldId="527"/>
        </pc:sldMkLst>
      </pc:sldChg>
      <pc:sldChg chg="del">
        <pc:chgData name="Dieter Beaven" userId="9bbdb69f-69d0-4759-aa9b-5c090a2da237" providerId="ADAL" clId="{BB85AC8F-DCFA-45FC-9F64-868A335BFC54}" dt="2025-04-28T11:55:57.785" v="36" actId="47"/>
        <pc:sldMkLst>
          <pc:docMk/>
          <pc:sldMk cId="2010704142" sldId="528"/>
        </pc:sldMkLst>
      </pc:sldChg>
      <pc:sldChg chg="del">
        <pc:chgData name="Dieter Beaven" userId="9bbdb69f-69d0-4759-aa9b-5c090a2da237" providerId="ADAL" clId="{BB85AC8F-DCFA-45FC-9F64-868A335BFC54}" dt="2025-04-28T11:56:00.300" v="40" actId="47"/>
        <pc:sldMkLst>
          <pc:docMk/>
          <pc:sldMk cId="1184794428" sldId="529"/>
        </pc:sldMkLst>
      </pc:sldChg>
      <pc:sldChg chg="modSp mod">
        <pc:chgData name="Dieter Beaven" userId="9bbdb69f-69d0-4759-aa9b-5c090a2da237" providerId="ADAL" clId="{BB85AC8F-DCFA-45FC-9F64-868A335BFC54}" dt="2025-04-28T11:56:08.222" v="45" actId="20577"/>
        <pc:sldMkLst>
          <pc:docMk/>
          <pc:sldMk cId="3589603480" sldId="530"/>
        </pc:sldMkLst>
        <pc:spChg chg="mod">
          <ac:chgData name="Dieter Beaven" userId="9bbdb69f-69d0-4759-aa9b-5c090a2da237" providerId="ADAL" clId="{BB85AC8F-DCFA-45FC-9F64-868A335BFC54}" dt="2025-04-28T11:56:08.222" v="45" actId="20577"/>
          <ac:spMkLst>
            <pc:docMk/>
            <pc:sldMk cId="3589603480" sldId="530"/>
            <ac:spMk id="3" creationId="{00000000-0000-0000-0000-000000000000}"/>
          </ac:spMkLst>
        </pc:spChg>
      </pc:sldChg>
      <pc:sldChg chg="del">
        <pc:chgData name="Dieter Beaven" userId="9bbdb69f-69d0-4759-aa9b-5c090a2da237" providerId="ADAL" clId="{BB85AC8F-DCFA-45FC-9F64-868A335BFC54}" dt="2025-04-28T11:56:44.240" v="63" actId="47"/>
        <pc:sldMkLst>
          <pc:docMk/>
          <pc:sldMk cId="2366794910" sldId="534"/>
        </pc:sldMkLst>
      </pc:sldChg>
      <pc:sldChg chg="modSp mod">
        <pc:chgData name="Dieter Beaven" userId="9bbdb69f-69d0-4759-aa9b-5c090a2da237" providerId="ADAL" clId="{BB85AC8F-DCFA-45FC-9F64-868A335BFC54}" dt="2025-04-28T11:59:33.351" v="73" actId="20577"/>
        <pc:sldMkLst>
          <pc:docMk/>
          <pc:sldMk cId="3029685501" sldId="537"/>
        </pc:sldMkLst>
        <pc:spChg chg="mod">
          <ac:chgData name="Dieter Beaven" userId="9bbdb69f-69d0-4759-aa9b-5c090a2da237" providerId="ADAL" clId="{BB85AC8F-DCFA-45FC-9F64-868A335BFC54}" dt="2025-04-28T11:56:54.552" v="67" actId="20577"/>
          <ac:spMkLst>
            <pc:docMk/>
            <pc:sldMk cId="3029685501" sldId="537"/>
            <ac:spMk id="3" creationId="{00000000-0000-0000-0000-000000000000}"/>
          </ac:spMkLst>
        </pc:spChg>
        <pc:spChg chg="mod">
          <ac:chgData name="Dieter Beaven" userId="9bbdb69f-69d0-4759-aa9b-5c090a2da237" providerId="ADAL" clId="{BB85AC8F-DCFA-45FC-9F64-868A335BFC54}" dt="2025-04-28T11:59:33.351" v="73" actId="20577"/>
          <ac:spMkLst>
            <pc:docMk/>
            <pc:sldMk cId="3029685501" sldId="537"/>
            <ac:spMk id="5" creationId="{00000000-0000-0000-0000-000000000000}"/>
          </ac:spMkLst>
        </pc:spChg>
        <pc:cxnChg chg="mod">
          <ac:chgData name="Dieter Beaven" userId="9bbdb69f-69d0-4759-aa9b-5c090a2da237" providerId="ADAL" clId="{BB85AC8F-DCFA-45FC-9F64-868A335BFC54}" dt="2025-04-28T11:57:00.317" v="69" actId="1035"/>
          <ac:cxnSpMkLst>
            <pc:docMk/>
            <pc:sldMk cId="3029685501" sldId="537"/>
            <ac:cxnSpMk id="6" creationId="{00000000-0000-0000-0000-000000000000}"/>
          </ac:cxnSpMkLst>
        </pc:cxnChg>
      </pc:sldChg>
      <pc:sldChg chg="modSp mod">
        <pc:chgData name="Dieter Beaven" userId="9bbdb69f-69d0-4759-aa9b-5c090a2da237" providerId="ADAL" clId="{BB85AC8F-DCFA-45FC-9F64-868A335BFC54}" dt="2025-04-28T11:56:24.096" v="60" actId="20577"/>
        <pc:sldMkLst>
          <pc:docMk/>
          <pc:sldMk cId="1773958153" sldId="538"/>
        </pc:sldMkLst>
        <pc:spChg chg="mod">
          <ac:chgData name="Dieter Beaven" userId="9bbdb69f-69d0-4759-aa9b-5c090a2da237" providerId="ADAL" clId="{BB85AC8F-DCFA-45FC-9F64-868A335BFC54}" dt="2025-04-28T11:56:24.096" v="60" actId="20577"/>
          <ac:spMkLst>
            <pc:docMk/>
            <pc:sldMk cId="1773958153" sldId="538"/>
            <ac:spMk id="3" creationId="{00000000-0000-0000-0000-000000000000}"/>
          </ac:spMkLst>
        </pc:spChg>
      </pc:sldChg>
      <pc:sldChg chg="del">
        <pc:chgData name="Dieter Beaven" userId="9bbdb69f-69d0-4759-aa9b-5c090a2da237" providerId="ADAL" clId="{BB85AC8F-DCFA-45FC-9F64-868A335BFC54}" dt="2025-04-28T11:56:43.021" v="61" actId="47"/>
        <pc:sldMkLst>
          <pc:docMk/>
          <pc:sldMk cId="292141481" sldId="539"/>
        </pc:sldMkLst>
      </pc:sldChg>
      <pc:sldChg chg="del">
        <pc:chgData name="Dieter Beaven" userId="9bbdb69f-69d0-4759-aa9b-5c090a2da237" providerId="ADAL" clId="{BB85AC8F-DCFA-45FC-9F64-868A335BFC54}" dt="2025-04-28T11:56:43.490" v="62" actId="47"/>
        <pc:sldMkLst>
          <pc:docMk/>
          <pc:sldMk cId="574890414" sldId="540"/>
        </pc:sldMkLst>
      </pc:sldChg>
      <pc:sldChg chg="del">
        <pc:chgData name="Dieter Beaven" userId="9bbdb69f-69d0-4759-aa9b-5c090a2da237" providerId="ADAL" clId="{BB85AC8F-DCFA-45FC-9F64-868A335BFC54}" dt="2025-04-28T11:55:59.222" v="39" actId="47"/>
        <pc:sldMkLst>
          <pc:docMk/>
          <pc:sldMk cId="62576503" sldId="544"/>
        </pc:sldMkLst>
      </pc:sldChg>
      <pc:sldChg chg="modSp mod">
        <pc:chgData name="Dieter Beaven" userId="9bbdb69f-69d0-4759-aa9b-5c090a2da237" providerId="ADAL" clId="{BB85AC8F-DCFA-45FC-9F64-868A335BFC54}" dt="2025-04-28T11:55:41.583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B85AC8F-DCFA-45FC-9F64-868A335BFC54}" dt="2025-04-28T11:55:41.583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BB85AC8F-DCFA-45FC-9F64-868A335BFC54}" dt="2025-04-28T11:56:47.568" v="64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BB85AC8F-DCFA-45FC-9F64-868A335BFC54}" dt="2025-04-28T11:55:57.988" v="37" actId="47"/>
        <pc:sldMkLst>
          <pc:docMk/>
          <pc:sldMk cId="2975711913" sldId="553"/>
        </pc:sldMkLst>
      </pc:sldChg>
      <pc:sldChg chg="del">
        <pc:chgData name="Dieter Beaven" userId="9bbdb69f-69d0-4759-aa9b-5c090a2da237" providerId="ADAL" clId="{BB85AC8F-DCFA-45FC-9F64-868A335BFC54}" dt="2025-04-28T11:55:58.675" v="38" actId="47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189CA80A-06F9-415C-90D5-69DC42FED3B4}"/>
    <pc:docChg chg="modSld">
      <pc:chgData name="Dieter Beaven" userId="9bbdb69f-69d0-4759-aa9b-5c090a2da237" providerId="ADAL" clId="{189CA80A-06F9-415C-90D5-69DC42FED3B4}" dt="2025-04-28T09:40:19.472" v="16" actId="20577"/>
      <pc:docMkLst>
        <pc:docMk/>
      </pc:docMkLst>
      <pc:sldChg chg="modSp mod">
        <pc:chgData name="Dieter Beaven" userId="9bbdb69f-69d0-4759-aa9b-5c090a2da237" providerId="ADAL" clId="{189CA80A-06F9-415C-90D5-69DC42FED3B4}" dt="2025-04-28T09:40:19.472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89CA80A-06F9-415C-90D5-69DC42FED3B4}" dt="2025-04-28T09:40:19.472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F0270D1-FF5D-4842-A0C6-C1F6E809A9A0}"/>
    <pc:docChg chg="addSld modSld">
      <pc:chgData name="Dieter Beaven" userId="9bbdb69f-69d0-4759-aa9b-5c090a2da237" providerId="ADAL" clId="{5F0270D1-FF5D-4842-A0C6-C1F6E809A9A0}" dt="2025-04-28T09:38:51.769" v="0"/>
      <pc:docMkLst>
        <pc:docMk/>
      </pc:docMkLst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86968048" sldId="50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53751729" sldId="50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03618532" sldId="51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988028996" sldId="51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863178959" sldId="51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61721526" sldId="51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67006943" sldId="51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08166879" sldId="51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277973962" sldId="51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39909493" sldId="51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71935285" sldId="51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4574860" sldId="51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52854183" sldId="52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85786225" sldId="52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388251823" sldId="52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119668686" sldId="52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03572543" sldId="52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043338289" sldId="52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14106908" sldId="52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43689342" sldId="52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010704142" sldId="52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184794428" sldId="52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89603480" sldId="53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491667478" sldId="53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78222793" sldId="53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91884332" sldId="53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66794910" sldId="53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84745693" sldId="53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29685501" sldId="53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3958153" sldId="53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2141481" sldId="53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74890414" sldId="54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549002636" sldId="54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2576503" sldId="54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75711913" sldId="55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867903649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6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Discriminants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858AFD-D621-0979-4DD1-37266524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100137"/>
            <a:ext cx="72961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F1F29D5-66D0-E63E-CCBA-20FE8D1E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8" y="1124744"/>
            <a:ext cx="7467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48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A659A17-AEF6-EEBA-7611-D6765F04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24744"/>
            <a:ext cx="5000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1454" y="956038"/>
            <a:ext cx="835292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How many </a:t>
            </a:r>
            <a:r>
              <a:rPr lang="en-GB" sz="2400" b="1" dirty="0"/>
              <a:t>distinct</a:t>
            </a:r>
            <a:r>
              <a:rPr lang="en-GB" sz="2400" dirty="0"/>
              <a:t> real solutions do each of the following have?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4409" y="1915141"/>
                <a:ext cx="8712968" cy="2543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+36=0</m:t>
                    </m:r>
                  </m:oMath>
                </a14:m>
                <a:r>
                  <a:rPr lang="en-GB" sz="2800" dirty="0"/>
                  <a:t>	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GB" sz="2800" b="1" dirty="0"/>
                  <a:t> (1 distinct solution)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r>
                  <a:rPr lang="en-GB" sz="2800" dirty="0"/>
                  <a:t>	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−1±</m:t>
                        </m:r>
                        <m:rad>
                          <m:radPr>
                            <m:degHide m:val="on"/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−11</m:t>
                            </m:r>
                          </m:e>
                        </m:rad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GB" sz="2800" b="1" dirty="0"/>
                </a:br>
                <a:r>
                  <a:rPr lang="en-GB" sz="2800" b="1" dirty="0"/>
                  <a:t>                                            We can’t square root -11,</a:t>
                </a:r>
                <a:br>
                  <a:rPr lang="en-GB" sz="2800" b="1" dirty="0"/>
                </a:br>
                <a:r>
                  <a:rPr lang="en-GB" sz="2800" b="1" dirty="0"/>
                  <a:t>                                            Therefore no real solutions.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GB" sz="2800" dirty="0"/>
                  <a:t>		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GB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GB" sz="2800" b="1" dirty="0"/>
                  <a:t> (2 distinct solutions)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" y="1915141"/>
                <a:ext cx="8712968" cy="2543838"/>
              </a:xfrm>
              <a:prstGeom prst="rect">
                <a:avLst/>
              </a:prstGeom>
              <a:blipFill>
                <a:blip r:embed="rId2"/>
                <a:stretch>
                  <a:fillRect t="-2158" r="-770" b="-59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948822" y="1890334"/>
            <a:ext cx="5050034" cy="536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4885" y="2417185"/>
            <a:ext cx="5043972" cy="1429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3948821" y="3846286"/>
            <a:ext cx="5050035" cy="637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1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Starter</a:t>
              </a:r>
              <a:endParaRPr lang="en-GB" sz="32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The Discriminant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6972" y="3660668"/>
                <a:ext cx="8208912" cy="1594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Looking at this formula, when in general do you think we have: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No real roots?    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400" b="1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Equal roots?    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400" b="1" dirty="0"/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GB" sz="2400" dirty="0"/>
                  <a:t>Two distinct roots?  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2" y="3660668"/>
                <a:ext cx="8208912" cy="1594667"/>
              </a:xfrm>
              <a:prstGeom prst="rect">
                <a:avLst/>
              </a:prstGeom>
              <a:blipFill>
                <a:blip r:embed="rId2"/>
                <a:stretch>
                  <a:fillRect l="-1189" t="-3065" b="-8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76890" y="1200160"/>
                <a:ext cx="5004910" cy="1638654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𝑥</m:t>
                      </m:r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3200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GB" sz="3200" b="0" i="1" smtClean="0">
                                  <a:latin typeface="Cambria Math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sz="32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90" y="1200160"/>
                <a:ext cx="5004910" cy="1638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96999" y="6068462"/>
                <a:ext cx="5256584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– 4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/>
                  <a:t>is known as the discriminant.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99" y="6068462"/>
                <a:ext cx="5256584" cy="461665"/>
              </a:xfrm>
              <a:prstGeom prst="rect">
                <a:avLst/>
              </a:prstGeom>
              <a:blipFill>
                <a:blip r:embed="rId4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73256" y="4064704"/>
            <a:ext cx="2462323" cy="366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3973256" y="4430815"/>
            <a:ext cx="2462323" cy="366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73255" y="4796926"/>
            <a:ext cx="2462323" cy="366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38451" y="4093027"/>
            <a:ext cx="125837" cy="109833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120745" y="4386567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Wingdings" panose="05000000000000000000" pitchFamily="2" charset="2"/>
              </a:rPr>
              <a:t>!</a:t>
            </a:r>
            <a:endParaRPr lang="en-GB" dirty="0">
              <a:latin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07066" y="853501"/>
                <a:ext cx="242501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 err="1"/>
                  <a:t>Fro</a:t>
                </a:r>
                <a:r>
                  <a:rPr lang="en-GB" i="1" dirty="0"/>
                  <a:t> Note</a:t>
                </a:r>
                <a:r>
                  <a:rPr lang="en-GB" dirty="0"/>
                  <a:t>: Roots of a </a:t>
                </a:r>
                <a:r>
                  <a:rPr lang="en-GB" b="1" u="sng" dirty="0"/>
                  <a:t>function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are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Similarly the roots of an </a:t>
                </a:r>
                <a:r>
                  <a:rPr lang="en-GB" b="1" u="sng" dirty="0"/>
                  <a:t>equation</a:t>
                </a:r>
                <a:r>
                  <a:rPr lang="en-GB" dirty="0"/>
                  <a:t> are solutions to an equation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066" y="853501"/>
                <a:ext cx="2425013" cy="2308324"/>
              </a:xfrm>
              <a:prstGeom prst="rect">
                <a:avLst/>
              </a:prstGeom>
              <a:blipFill>
                <a:blip r:embed="rId5"/>
                <a:stretch>
                  <a:fillRect l="-2010" t="-1319" r="-3266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978400" y="5356935"/>
            <a:ext cx="3953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adding 0 or subtracting 0 in the quadratic formula gives the same value.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02400" y="4659086"/>
            <a:ext cx="301848" cy="69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60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Discriminant Types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>
            <a:off x="562113" y="2564769"/>
            <a:ext cx="2689087" cy="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742976" y="1102917"/>
            <a:ext cx="0" cy="2325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reeform 3"/>
          <p:cNvSpPr/>
          <p:nvPr/>
        </p:nvSpPr>
        <p:spPr>
          <a:xfrm>
            <a:off x="699209" y="1103086"/>
            <a:ext cx="2551991" cy="1755963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94248" y="2355439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48" y="2355439"/>
                <a:ext cx="2880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2901" y="73155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901" y="731556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4167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1216" y="3996713"/>
                <a:ext cx="288032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6" y="3996713"/>
                <a:ext cx="2880320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2741" y="362102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Distinct real roots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262743" y="2641600"/>
            <a:ext cx="116114" cy="10014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843314" y="2641600"/>
            <a:ext cx="827315" cy="10450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48109" y="1868083"/>
            <a:ext cx="2689087" cy="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7199943" y="1102917"/>
            <a:ext cx="0" cy="2325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reeform 3"/>
          <p:cNvSpPr/>
          <p:nvPr/>
        </p:nvSpPr>
        <p:spPr>
          <a:xfrm rot="10800000">
            <a:off x="6431947" y="1872343"/>
            <a:ext cx="2551991" cy="1755963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767329" y="165875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329" y="1658753"/>
                <a:ext cx="2880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9868" y="73155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868" y="731556"/>
                <a:ext cx="288032" cy="369332"/>
              </a:xfrm>
              <a:prstGeom prst="rect">
                <a:avLst/>
              </a:prstGeom>
              <a:blipFill>
                <a:blip r:embed="rId6"/>
                <a:stretch>
                  <a:fillRect r="-6383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04926" y="4011227"/>
                <a:ext cx="288032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6" y="4011227"/>
                <a:ext cx="2880320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139542" y="3621024"/>
            <a:ext cx="2320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Equal roots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300281" y="2061029"/>
            <a:ext cx="363262" cy="16256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986384" y="5328435"/>
            <a:ext cx="2689087" cy="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56147" y="3308303"/>
            <a:ext cx="0" cy="2325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Freeform 3"/>
          <p:cNvSpPr/>
          <p:nvPr/>
        </p:nvSpPr>
        <p:spPr>
          <a:xfrm>
            <a:off x="3212380" y="3308472"/>
            <a:ext cx="2551991" cy="1755963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643919" y="514502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19" y="5145025"/>
                <a:ext cx="2880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76072" y="293694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72" y="2936942"/>
                <a:ext cx="288032" cy="369332"/>
              </a:xfrm>
              <a:prstGeom prst="rect">
                <a:avLst/>
              </a:prstGeom>
              <a:blipFill>
                <a:blip r:embed="rId9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714387" y="6202099"/>
                <a:ext cx="2880320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𝒂𝒄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87" y="6202099"/>
                <a:ext cx="2880320" cy="5329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635912" y="582641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No real roots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44680" y="123041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say the graph “touches” the axis.</a:t>
            </a:r>
          </a:p>
        </p:txBody>
      </p:sp>
    </p:spTree>
    <p:extLst>
      <p:ext uri="{BB962C8B-B14F-4D97-AF65-F5344CB8AC3E}">
        <p14:creationId xmlns:p14="http://schemas.microsoft.com/office/powerpoint/2010/main" val="177395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Just for your interest…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33400" y="787684"/>
            <a:ext cx="688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Why do we say “Equal Roots” not “One root”?</a:t>
            </a:r>
          </a:p>
        </p:txBody>
      </p:sp>
      <p:pic>
        <p:nvPicPr>
          <p:cNvPr id="6" name="Picture 2" descr="Image result for stick man scratching he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72" y="737716"/>
            <a:ext cx="669105" cy="79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7596" y="1474561"/>
                <a:ext cx="2731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+36=0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6" y="1474561"/>
                <a:ext cx="273119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8737" y="1912579"/>
                <a:ext cx="379426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Using the quadratic formula gives us the same value in both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sz="1600" dirty="0"/>
                  <a:t> cases: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endParaRPr lang="en-GB" sz="500" dirty="0"/>
              </a:p>
              <a:p>
                <a:r>
                  <a:rPr lang="en-GB" sz="1600" dirty="0"/>
                  <a:t>You might wonder why we say “</a:t>
                </a:r>
                <a:r>
                  <a:rPr lang="en-GB" sz="1600" i="1" dirty="0"/>
                  <a:t>it has one repeated root</a:t>
                </a:r>
                <a:r>
                  <a:rPr lang="en-GB" sz="1600" dirty="0"/>
                  <a:t>” or “</a:t>
                </a:r>
                <a:r>
                  <a:rPr lang="en-GB" sz="1600" i="1" dirty="0"/>
                  <a:t>it has equal roots</a:t>
                </a:r>
                <a:r>
                  <a:rPr lang="en-GB" sz="1600" dirty="0"/>
                  <a:t>”, i.e. indicating we have </a:t>
                </a:r>
                <a:r>
                  <a:rPr lang="en-GB" sz="1600" b="1" u="sng" dirty="0"/>
                  <a:t>2 roots</a:t>
                </a:r>
                <a:r>
                  <a:rPr lang="en-GB" sz="1600" dirty="0"/>
                  <a:t> (but with the same value). Why not say it has 1 root?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37" y="1912579"/>
                <a:ext cx="3794260" cy="1646605"/>
              </a:xfrm>
              <a:prstGeom prst="rect">
                <a:avLst/>
              </a:prstGeom>
              <a:blipFill>
                <a:blip r:embed="rId4"/>
                <a:stretch>
                  <a:fillRect l="-803" t="-1111" b="-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84248" y="2377393"/>
                <a:ext cx="3457881" cy="70788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“Every polynomial of order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has exactly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roots.”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48" y="2377393"/>
                <a:ext cx="3457881" cy="707886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55998" y="3504799"/>
                <a:ext cx="18034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A </a:t>
                </a:r>
                <a:r>
                  <a:rPr lang="en-GB" sz="1200" b="1" dirty="0"/>
                  <a:t>polynomial</a:t>
                </a:r>
                <a:r>
                  <a:rPr lang="en-GB" sz="1200" dirty="0"/>
                  <a:t> is an expression with </a:t>
                </a:r>
                <a:br>
                  <a:rPr lang="en-GB" sz="1200" dirty="0"/>
                </a:br>
                <a:r>
                  <a:rPr lang="en-GB" sz="1200" dirty="0"/>
                  <a:t>non-negative integer powers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, i.e. </a:t>
                </a:r>
                <a:endParaRPr lang="en-GB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sz="1200" dirty="0"/>
              </a:p>
              <a:p>
                <a:r>
                  <a:rPr lang="en-GB" sz="1200" dirty="0"/>
                  <a:t>All linear, quadratic and cubic expressions are examples of polynomials.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98" y="3504799"/>
                <a:ext cx="1803487" cy="1569660"/>
              </a:xfrm>
              <a:prstGeom prst="rect">
                <a:avLst/>
              </a:prstGeom>
              <a:blipFill>
                <a:blip r:embed="rId6"/>
                <a:stretch>
                  <a:fillRect l="-338" t="-389" b="-23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271881" y="3320345"/>
            <a:ext cx="180652" cy="20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4575" y="3608585"/>
                <a:ext cx="11312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 </a:t>
                </a:r>
                <a:r>
                  <a:rPr lang="en-GB" sz="1200" b="1" dirty="0"/>
                  <a:t>order</a:t>
                </a:r>
                <a:r>
                  <a:rPr lang="en-GB" sz="1200" dirty="0"/>
                  <a:t> of a polynomial is its highest power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. So the order of a quadratic is 2, and a cubic 3.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75" y="3608585"/>
                <a:ext cx="1131260" cy="1384995"/>
              </a:xfrm>
              <a:prstGeom prst="rect">
                <a:avLst/>
              </a:prstGeom>
              <a:blipFill>
                <a:blip r:embed="rId7"/>
                <a:stretch>
                  <a:fillRect l="-541" t="-441" b="-26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423377" y="3286477"/>
            <a:ext cx="135467" cy="293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89422" y="3422301"/>
                <a:ext cx="1958363" cy="3619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These roots might be repeated or might not be ‘real’ roots.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GB" sz="1200" dirty="0"/>
                  <a:t> is known as a </a:t>
                </a:r>
                <a:r>
                  <a:rPr lang="en-GB" sz="1200" b="1" dirty="0"/>
                  <a:t>complex number</a:t>
                </a:r>
                <a:r>
                  <a:rPr lang="en-GB" sz="1200" dirty="0"/>
                  <a:t>, which you will encounter if you do FM. But </a:t>
                </a:r>
                <a:r>
                  <a:rPr lang="en-GB" sz="1200" b="1" dirty="0"/>
                  <a:t>it is still a value</a:t>
                </a:r>
                <a:r>
                  <a:rPr lang="en-GB" sz="1200" dirty="0"/>
                  <a:t>!</a:t>
                </a:r>
              </a:p>
              <a:p>
                <a:endParaRPr lang="en-GB" sz="300" dirty="0"/>
              </a:p>
              <a:p>
                <a:r>
                  <a:rPr lang="en-GB" sz="1200" dirty="0"/>
                  <a:t>The theorem means that a quadratic (order 2) will </a:t>
                </a:r>
                <a:r>
                  <a:rPr lang="en-GB" sz="1200" b="1" u="sng" dirty="0"/>
                  <a:t>always</a:t>
                </a:r>
                <a:r>
                  <a:rPr lang="en-GB" sz="1200" dirty="0"/>
                  <a:t> have 2 roots. This is why you should say “no </a:t>
                </a:r>
                <a:r>
                  <a:rPr lang="en-GB" sz="1200" b="1" dirty="0"/>
                  <a:t>real</a:t>
                </a:r>
                <a:r>
                  <a:rPr lang="en-GB" sz="1200" dirty="0"/>
                  <a:t> roots”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200" dirty="0"/>
                  <a:t> rather than “no roots”, because there are still roots – it’s just they’re not ‘real’! Similarly we must say “</a:t>
                </a:r>
                <a:r>
                  <a:rPr lang="en-GB" sz="1200" i="1" dirty="0"/>
                  <a:t>equal roots</a:t>
                </a:r>
                <a:r>
                  <a:rPr lang="en-GB" sz="1200" dirty="0"/>
                  <a:t>” because there are still 2 roots.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22" y="3422301"/>
                <a:ext cx="1958363" cy="3619004"/>
              </a:xfrm>
              <a:prstGeom prst="rect">
                <a:avLst/>
              </a:prstGeom>
              <a:blipFill>
                <a:blip r:embed="rId8"/>
                <a:stretch>
                  <a:fillRect l="-312" r="-1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7636277" y="3184879"/>
            <a:ext cx="186923" cy="20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84247" y="1726618"/>
            <a:ext cx="345788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It is due to the </a:t>
            </a:r>
            <a:r>
              <a:rPr lang="en-GB" b="1" dirty="0"/>
              <a:t>Fundamental Theorem of Algebra</a:t>
            </a:r>
            <a:r>
              <a:rPr lang="en-GB" dirty="0"/>
              <a:t>:</a:t>
            </a:r>
          </a:p>
        </p:txBody>
      </p:sp>
      <p:sp>
        <p:nvSpPr>
          <p:cNvPr id="21" name="Arrow: Right 20"/>
          <p:cNvSpPr/>
          <p:nvPr/>
        </p:nvSpPr>
        <p:spPr>
          <a:xfrm>
            <a:off x="4237424" y="2205772"/>
            <a:ext cx="504056" cy="2983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6912" y="3691326"/>
                <a:ext cx="3947087" cy="308353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Despite the theorem being a simple statement, it was only until 1806 that it was first proven by </a:t>
                </a:r>
                <a:r>
                  <a:rPr lang="en-GB" sz="1200" b="1" dirty="0"/>
                  <a:t>Argand</a:t>
                </a:r>
                <a:r>
                  <a:rPr lang="en-GB" sz="1200" dirty="0"/>
                  <a:t>. Clearly by using the quadratic formula we can show a quadratic equation has 2 roots. We can use similar formulas to show that a cubic has 3 roots and a quartic 4 roots. But there is </a:t>
                </a:r>
                <a:r>
                  <a:rPr lang="en-GB" sz="1200" b="1" dirty="0"/>
                  <a:t>provably</a:t>
                </a:r>
                <a:r>
                  <a:rPr lang="en-GB" sz="1200" dirty="0"/>
                  <a:t> no such formulae for order 5 (quintics) and beyond. So we have to prove for example that 5 roots exist for a quintic, despite us having no way to find these exact roots!</a:t>
                </a:r>
              </a:p>
              <a:p>
                <a:endParaRPr lang="en-GB" sz="600" dirty="0"/>
              </a:p>
              <a:p>
                <a:r>
                  <a:rPr lang="en-GB" sz="1200" b="1" dirty="0"/>
                  <a:t>One side result of the Fundamental Theorem of Algebra is that every polynomial can be written as a </a:t>
                </a:r>
                <a:r>
                  <a:rPr lang="en-GB" sz="1200" b="1" u="sng" dirty="0"/>
                  <a:t>product of linear and/or quadratic expressions</a:t>
                </a:r>
                <a:r>
                  <a:rPr lang="en-GB" sz="1200" b="1" dirty="0"/>
                  <a:t>.</a:t>
                </a:r>
              </a:p>
              <a:p>
                <a:endParaRPr lang="en-GB" sz="600" b="1" dirty="0"/>
              </a:p>
              <a:p>
                <a:r>
                  <a:rPr lang="en-GB" sz="1200" dirty="0"/>
                  <a:t>Leibniz claimed in 1702 that a polynomial of the form </a:t>
                </a:r>
                <a:br>
                  <a:rPr lang="en-GB" sz="1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sz="1200" dirty="0"/>
                  <a:t> cannot be written in this way. He then got completely burned by Euler in 1742 who managed to do so: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ad>
                            <m:radPr>
                              <m:degHide m:val="on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12" y="3691326"/>
                <a:ext cx="3947087" cy="30835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7025957" y="5382440"/>
            <a:ext cx="0" cy="1184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row: Right 31"/>
          <p:cNvSpPr/>
          <p:nvPr/>
        </p:nvSpPr>
        <p:spPr>
          <a:xfrm>
            <a:off x="3918776" y="5744098"/>
            <a:ext cx="314559" cy="3041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84319" y="5322582"/>
                <a:ext cx="2591938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200" dirty="0"/>
                  <a:t>There are various other ‘Fundamental Laws’. The ‘</a:t>
                </a:r>
                <a:r>
                  <a:rPr lang="en-GB" sz="1200" b="1" dirty="0"/>
                  <a:t>FL of Arithmetic</a:t>
                </a:r>
                <a:r>
                  <a:rPr lang="en-GB" sz="1200" dirty="0"/>
                  <a:t>’ you encountered at KS3, which states that “</a:t>
                </a:r>
                <a:r>
                  <a:rPr lang="en-GB" sz="1200" i="1" dirty="0"/>
                  <a:t>every positive integer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sz="1200" i="1" dirty="0"/>
                  <a:t> can be written as a product of primes in one way only</a:t>
                </a:r>
                <a:r>
                  <a:rPr lang="en-GB" sz="1200" dirty="0"/>
                  <a:t>”. You will encounter the ‘</a:t>
                </a:r>
                <a:r>
                  <a:rPr lang="en-GB" sz="1200" b="1" dirty="0"/>
                  <a:t>FL of Calculus</a:t>
                </a:r>
                <a:r>
                  <a:rPr lang="en-GB" sz="1200" dirty="0"/>
                  <a:t>’ in Chapter 13.</a:t>
                </a: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19" y="5322582"/>
                <a:ext cx="2591938" cy="1384995"/>
              </a:xfrm>
              <a:prstGeom prst="rect">
                <a:avLst/>
              </a:prstGeom>
              <a:blipFill>
                <a:blip r:embed="rId10"/>
                <a:stretch>
                  <a:fillRect b="-1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/>
          <p:cNvSpPr/>
          <p:nvPr/>
        </p:nvSpPr>
        <p:spPr>
          <a:xfrm rot="10800000">
            <a:off x="4027525" y="5057422"/>
            <a:ext cx="2869986" cy="1934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0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2" grpId="0"/>
      <p:bldP spid="14" grpId="0"/>
      <p:bldP spid="16" grpId="0" animBg="1"/>
      <p:bldP spid="21" grpId="0" animBg="1"/>
      <p:bldP spid="23" grpId="0" animBg="1"/>
      <p:bldP spid="32" grpId="0" animBg="1"/>
      <p:bldP spid="33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/>
                <a:t>Quickfire</a:t>
              </a:r>
              <a:r>
                <a:rPr lang="en-GB" sz="3200" dirty="0"/>
                <a:t>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" y="1657828"/>
                <a:ext cx="31029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" y="1657828"/>
                <a:ext cx="3102971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7544" y="1124744"/>
            <a:ext cx="2808312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Equation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5856" y="1124744"/>
            <a:ext cx="2808312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Discriminant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9654" y="761886"/>
            <a:ext cx="2817790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Number of Distinct Real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75856" y="1628800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628800"/>
                <a:ext cx="2736304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56176" y="1628800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628800"/>
                <a:ext cx="273630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0171" y="2521924"/>
                <a:ext cx="31174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" y="2521924"/>
                <a:ext cx="3117485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3848" y="2492896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492896"/>
                <a:ext cx="2736304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56176" y="2492896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492896"/>
                <a:ext cx="2736304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171" y="3458028"/>
                <a:ext cx="30884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" y="3458028"/>
                <a:ext cx="3088457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03848" y="3356992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36304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56176" y="3356992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356992"/>
                <a:ext cx="2736304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29029" y="4394132"/>
                <a:ext cx="3323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029" y="4394132"/>
                <a:ext cx="3323772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3848" y="4365104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365104"/>
                <a:ext cx="2736304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56176" y="4381996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381996"/>
                <a:ext cx="2736304" cy="58477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0171" y="5330236"/>
                <a:ext cx="3233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−4−3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" y="5330236"/>
                <a:ext cx="3233599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03848" y="5301208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−47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301208"/>
                <a:ext cx="2736304" cy="58477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56176" y="5334992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334992"/>
                <a:ext cx="2736304" cy="58477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0172" y="6122324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2" y="6122324"/>
                <a:ext cx="2736304" cy="58477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03848" y="6093296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6093296"/>
                <a:ext cx="2736304" cy="58477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56176" y="6093296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6093296"/>
                <a:ext cx="2736304" cy="58477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>
            <a:off x="467544" y="2348880"/>
            <a:ext cx="842493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7544" y="3212976"/>
            <a:ext cx="842493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7544" y="4149080"/>
            <a:ext cx="842493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7544" y="5157192"/>
            <a:ext cx="842493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67544" y="6021288"/>
            <a:ext cx="842493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70820" y="1605459"/>
            <a:ext cx="280831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79132" y="1605459"/>
            <a:ext cx="280831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70820" y="2325539"/>
            <a:ext cx="28083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79132" y="2325539"/>
            <a:ext cx="28083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70820" y="3189635"/>
            <a:ext cx="28083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079132" y="3189635"/>
            <a:ext cx="2808312" cy="9361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70820" y="4125739"/>
            <a:ext cx="2808312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79132" y="4125739"/>
            <a:ext cx="2808312" cy="1008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70820" y="5133851"/>
            <a:ext cx="28083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79132" y="5133851"/>
            <a:ext cx="28083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70820" y="5970563"/>
            <a:ext cx="2808312" cy="675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79132" y="5970563"/>
            <a:ext cx="2808312" cy="675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166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105775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Problems involving the discriminant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3212976"/>
                <a:ext cx="65527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2400" dirty="0"/>
                  <a:t>a)  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=1,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br>
                  <a:rPr lang="en-GB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−16=0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212976"/>
                <a:ext cx="6552728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488" t="-2111" b="-13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5607371"/>
                <a:ext cx="65527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2400" dirty="0"/>
                  <a:t>b) 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400" dirty="0"/>
                  <a:t>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+16=0</m:t>
                    </m:r>
                  </m:oMath>
                </a14:m>
                <a:br>
                  <a:rPr lang="en-GB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=0, 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607371"/>
                <a:ext cx="6552728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488" t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95587" y="3158852"/>
            <a:ext cx="334813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2476" y="3641584"/>
            <a:ext cx="3769643" cy="1879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70523" y="3187699"/>
            <a:ext cx="555277" cy="4286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988494" y="3136900"/>
            <a:ext cx="850206" cy="495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02567" y="5629441"/>
            <a:ext cx="4743490" cy="8729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84168" y="3212976"/>
                <a:ext cx="2736304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Tip:</a:t>
                </a:r>
                <a:r>
                  <a:rPr lang="en-GB" dirty="0"/>
                  <a:t> Always start by writing 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explicitly.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12976"/>
                <a:ext cx="2736304" cy="646331"/>
              </a:xfrm>
              <a:prstGeom prst="rect">
                <a:avLst/>
              </a:prstGeom>
              <a:blipFill>
                <a:blip r:embed="rId5"/>
                <a:stretch>
                  <a:fillRect l="-1325" t="-2727" r="-1545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763168"/>
                <a:ext cx="7705428" cy="10618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100" dirty="0"/>
              </a:p>
              <a:p>
                <a:r>
                  <a:rPr lang="en-GB" sz="2100" dirty="0"/>
                  <a:t>where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100" dirty="0"/>
                  <a:t> is a constant.</a:t>
                </a:r>
              </a:p>
              <a:p>
                <a:r>
                  <a:rPr lang="en-GB" sz="2100" dirty="0"/>
                  <a:t>Given that this equation has equal roots, determine the value of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1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63168"/>
                <a:ext cx="7705428" cy="1061829"/>
              </a:xfrm>
              <a:prstGeom prst="rect">
                <a:avLst/>
              </a:prstGeom>
              <a:blipFill>
                <a:blip r:embed="rId2"/>
                <a:stretch>
                  <a:fillRect b="-3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5078" y="1892739"/>
                <a:ext cx="52565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−20=0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078" y="1892739"/>
                <a:ext cx="5256584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3756" y="4365104"/>
                <a:ext cx="8395344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100" dirty="0"/>
                  <a:t>Find the range of values of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100" dirty="0"/>
                  <a:t> for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1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100" dirty="0"/>
                  <a:t> has two distinct real solutions.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56" y="4365104"/>
                <a:ext cx="8395344" cy="738664"/>
              </a:xfrm>
              <a:prstGeom prst="rect">
                <a:avLst/>
              </a:prstGeom>
              <a:blipFill>
                <a:blip r:embed="rId4"/>
                <a:stretch>
                  <a:fillRect b="-482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0021" y="5171510"/>
                <a:ext cx="43204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36−4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=36−4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36&gt;4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&lt;9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21" y="5171510"/>
                <a:ext cx="4320480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132408" y="5171510"/>
            <a:ext cx="445581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2407" y="1904515"/>
            <a:ext cx="5327935" cy="22175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9188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563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10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0080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08475" y="2102892"/>
                <a:ext cx="2964960" cy="443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2011 1B] A rectangle has perimeter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and area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. The values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must satisfy:</a:t>
                </a:r>
              </a:p>
              <a:p>
                <a:pPr marL="342900" indent="-342900">
                  <a:buAutoNum type="alphaUcParenR"/>
                </a:pP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b="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≥16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r>
                  <a:rPr lang="en-GB" sz="1400" b="1" dirty="0"/>
                  <a:t>Let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and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400" b="1" dirty="0"/>
                  <a:t> be the width and height. Then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400" b="1" dirty="0"/>
                  <a:t>. Substituting: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num>
                            <m:den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𝑷𝒙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𝑷𝒙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Discriminant: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GB" sz="1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475" y="2102892"/>
                <a:ext cx="2964960" cy="4433650"/>
              </a:xfrm>
              <a:prstGeom prst="rect">
                <a:avLst/>
              </a:prstGeom>
              <a:blipFill>
                <a:blip r:embed="rId3"/>
                <a:stretch>
                  <a:fillRect l="-1027" t="-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89268" y="2140992"/>
                <a:ext cx="244022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2006 1B] The equation 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GB" sz="1600" dirty="0"/>
                  <a:t> has how many real root(s)?</a:t>
                </a:r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br>
                  <a:rPr lang="en-GB" sz="1600" b="1" dirty="0"/>
                </a:br>
                <a:endParaRPr lang="en-GB" sz="1600" b="1" dirty="0"/>
              </a:p>
              <a:p>
                <a:r>
                  <a:rPr lang="en-GB" sz="1600" b="1" dirty="0"/>
                  <a:t>First case: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GB" sz="1600" b="1" dirty="0"/>
                </a:br>
                <a:endParaRPr lang="en-GB" sz="1600" b="1" dirty="0"/>
              </a:p>
              <a:p>
                <a:r>
                  <a:rPr lang="en-GB" sz="1600" b="1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/>
                  <a:t> no real roots.</a:t>
                </a:r>
              </a:p>
              <a:p>
                <a:endParaRPr lang="en-GB" sz="1600" b="1" dirty="0"/>
              </a:p>
              <a:p>
                <a:r>
                  <a:rPr lang="en-GB" sz="1600" b="1" dirty="0"/>
                  <a:t>Second case: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1600" b="1" dirty="0"/>
              </a:p>
              <a:p>
                <a:endParaRPr lang="en-GB" sz="1000" b="1" dirty="0"/>
              </a:p>
              <a:p>
                <a:r>
                  <a:rPr lang="en-GB" sz="1600" b="1" dirty="0"/>
                  <a:t>So 2 distinct real roots.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68" y="2140992"/>
                <a:ext cx="2440225" cy="4770537"/>
              </a:xfrm>
              <a:prstGeom prst="rect">
                <a:avLst/>
              </a:prstGeom>
              <a:blipFill>
                <a:blip r:embed="rId4"/>
                <a:stretch>
                  <a:fillRect l="-1250" t="-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0478" y="2192502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5659" y="2250918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91594" y="2199864"/>
            <a:ext cx="216881" cy="236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02540" y="3378554"/>
            <a:ext cx="2241060" cy="34032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08475" y="4077072"/>
            <a:ext cx="2891982" cy="2555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6507" y="1815232"/>
            <a:ext cx="24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 Questions: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8627" y="2120324"/>
                <a:ext cx="3218178" cy="4786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2009 1C] Given a real constant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,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Has four real solutions (including possible repeated roots) for: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1600" b="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all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1600" dirty="0"/>
              </a:p>
              <a:p>
                <a:endParaRPr lang="en-GB" sz="1600" b="1" dirty="0"/>
              </a:p>
              <a:p>
                <a:r>
                  <a:rPr lang="en-GB" sz="1400" b="1" dirty="0"/>
                  <a:t>Square rooting: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=±(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Case 1: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Discriminant: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GB" sz="1400" b="1" dirty="0"/>
              </a:p>
              <a:p>
                <a:r>
                  <a:rPr lang="en-GB" sz="1400" b="1" dirty="0"/>
                  <a:t>Case 2: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Discriminant: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≥−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GB" sz="1400" b="1" dirty="0"/>
              </a:p>
              <a:p>
                <a:r>
                  <a:rPr lang="en-GB" sz="1400" b="1" dirty="0"/>
                  <a:t>Answer is B.</a:t>
                </a:r>
                <a:endParaRPr lang="en-GB" sz="16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7" y="2120324"/>
                <a:ext cx="3218178" cy="4786247"/>
              </a:xfrm>
              <a:prstGeom prst="rect">
                <a:avLst/>
              </a:prstGeom>
              <a:blipFill>
                <a:blip r:embed="rId5"/>
                <a:stretch>
                  <a:fillRect l="-947" t="-382" r="-1136" b="-3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81524" y="4781550"/>
            <a:ext cx="2976026" cy="20423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6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61750</TotalTime>
  <Words>1398</Words>
  <Application>Microsoft Office PowerPoint</Application>
  <PresentationFormat>On-screen Show (4:3)</PresentationFormat>
  <Paragraphs>163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P1 Chapter 2: Quadratics  Discriminants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