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33" r:id="rId6"/>
    <p:sldId id="712" r:id="rId7"/>
    <p:sldId id="713" r:id="rId8"/>
    <p:sldId id="703" r:id="rId9"/>
    <p:sldId id="714" r:id="rId10"/>
    <p:sldId id="532" r:id="rId11"/>
    <p:sldId id="715" r:id="rId12"/>
    <p:sldId id="71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EF77F-235C-4BBF-BA17-C5557C8ED99F}" v="5" dt="2025-06-06T09:30:37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719E2D9A-F142-4861-AE39-1D531A8325C7}"/>
    <pc:docChg chg="custSel modSld">
      <pc:chgData name="Dieter Beaven" userId="9bbdb69f-69d0-4759-aa9b-5c090a2da237" providerId="ADAL" clId="{719E2D9A-F142-4861-AE39-1D531A8325C7}" dt="2025-04-28T15:12:50.054" v="7" actId="20577"/>
      <pc:docMkLst>
        <pc:docMk/>
      </pc:docMkLst>
      <pc:sldChg chg="modSp mod">
        <pc:chgData name="Dieter Beaven" userId="9bbdb69f-69d0-4759-aa9b-5c090a2da237" providerId="ADAL" clId="{719E2D9A-F142-4861-AE39-1D531A8325C7}" dt="2025-04-28T15:12:50.054" v="7" actId="20577"/>
        <pc:sldMkLst>
          <pc:docMk/>
          <pc:sldMk cId="3923336104" sldId="702"/>
        </pc:sldMkLst>
        <pc:spChg chg="mod">
          <ac:chgData name="Dieter Beaven" userId="9bbdb69f-69d0-4759-aa9b-5c090a2da237" providerId="ADAL" clId="{719E2D9A-F142-4861-AE39-1D531A8325C7}" dt="2025-04-28T15:12:50.054" v="7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590EF77F-235C-4BBF-BA17-C5557C8ED99F}"/>
    <pc:docChg chg="undo custSel addSld delSld modSld">
      <pc:chgData name="Dieter Beaven" userId="9bbdb69f-69d0-4759-aa9b-5c090a2da237" providerId="ADAL" clId="{590EF77F-235C-4BBF-BA17-C5557C8ED99F}" dt="2025-06-06T09:40:38.769" v="31" actId="1076"/>
      <pc:docMkLst>
        <pc:docMk/>
      </pc:docMkLst>
      <pc:sldChg chg="addSp modSp mod">
        <pc:chgData name="Dieter Beaven" userId="9bbdb69f-69d0-4759-aa9b-5c090a2da237" providerId="ADAL" clId="{590EF77F-235C-4BBF-BA17-C5557C8ED99F}" dt="2025-06-06T09:34:19.151" v="19" actId="1076"/>
        <pc:sldMkLst>
          <pc:docMk/>
          <pc:sldMk cId="464788855" sldId="532"/>
        </pc:sldMkLst>
        <pc:picChg chg="add mod">
          <ac:chgData name="Dieter Beaven" userId="9bbdb69f-69d0-4759-aa9b-5c090a2da237" providerId="ADAL" clId="{590EF77F-235C-4BBF-BA17-C5557C8ED99F}" dt="2025-06-06T09:34:19.151" v="19" actId="1076"/>
          <ac:picMkLst>
            <pc:docMk/>
            <pc:sldMk cId="464788855" sldId="532"/>
            <ac:picMk id="6" creationId="{312EDABC-6A64-B014-A7B8-D55AA1F1F997}"/>
          </ac:picMkLst>
        </pc:picChg>
      </pc:sldChg>
      <pc:sldChg chg="addSp modSp mod">
        <pc:chgData name="Dieter Beaven" userId="9bbdb69f-69d0-4759-aa9b-5c090a2da237" providerId="ADAL" clId="{590EF77F-235C-4BBF-BA17-C5557C8ED99F}" dt="2025-06-04T12:17:22.623" v="13" actId="1076"/>
        <pc:sldMkLst>
          <pc:docMk/>
          <pc:sldMk cId="173887519" sldId="533"/>
        </pc:sldMkLst>
        <pc:picChg chg="add mod">
          <ac:chgData name="Dieter Beaven" userId="9bbdb69f-69d0-4759-aa9b-5c090a2da237" providerId="ADAL" clId="{590EF77F-235C-4BBF-BA17-C5557C8ED99F}" dt="2025-06-04T12:17:22.623" v="13" actId="1076"/>
          <ac:picMkLst>
            <pc:docMk/>
            <pc:sldMk cId="173887519" sldId="533"/>
            <ac:picMk id="6" creationId="{64E6BBB8-B88B-57AB-0852-2160161EECF1}"/>
          </ac:picMkLst>
        </pc:picChg>
      </pc:sldChg>
      <pc:sldChg chg="addSp modSp mod">
        <pc:chgData name="Dieter Beaven" userId="9bbdb69f-69d0-4759-aa9b-5c090a2da237" providerId="ADAL" clId="{590EF77F-235C-4BBF-BA17-C5557C8ED99F}" dt="2025-06-04T12:14:13.155" v="9" actId="1035"/>
        <pc:sldMkLst>
          <pc:docMk/>
          <pc:sldMk cId="3196350854" sldId="703"/>
        </pc:sldMkLst>
        <pc:picChg chg="add mod">
          <ac:chgData name="Dieter Beaven" userId="9bbdb69f-69d0-4759-aa9b-5c090a2da237" providerId="ADAL" clId="{590EF77F-235C-4BBF-BA17-C5557C8ED99F}" dt="2025-06-04T12:14:13.155" v="9" actId="1035"/>
          <ac:picMkLst>
            <pc:docMk/>
            <pc:sldMk cId="3196350854" sldId="703"/>
            <ac:picMk id="6" creationId="{EFA3F31B-2D2E-65FB-4FDE-6CD02F8D71CA}"/>
          </ac:picMkLst>
        </pc:picChg>
      </pc:sldChg>
      <pc:sldChg chg="addSp modSp mod">
        <pc:chgData name="Dieter Beaven" userId="9bbdb69f-69d0-4759-aa9b-5c090a2da237" providerId="ADAL" clId="{590EF77F-235C-4BBF-BA17-C5557C8ED99F}" dt="2025-06-04T12:12:07.854" v="2" actId="1076"/>
        <pc:sldMkLst>
          <pc:docMk/>
          <pc:sldMk cId="1756658491" sldId="712"/>
        </pc:sldMkLst>
        <pc:picChg chg="add mod">
          <ac:chgData name="Dieter Beaven" userId="9bbdb69f-69d0-4759-aa9b-5c090a2da237" providerId="ADAL" clId="{590EF77F-235C-4BBF-BA17-C5557C8ED99F}" dt="2025-06-04T12:12:07.854" v="2" actId="1076"/>
          <ac:picMkLst>
            <pc:docMk/>
            <pc:sldMk cId="1756658491" sldId="712"/>
            <ac:picMk id="6" creationId="{01979498-78F3-F383-A3EF-253E45A30A08}"/>
          </ac:picMkLst>
        </pc:picChg>
      </pc:sldChg>
      <pc:sldChg chg="addSp modSp mod">
        <pc:chgData name="Dieter Beaven" userId="9bbdb69f-69d0-4759-aa9b-5c090a2da237" providerId="ADAL" clId="{590EF77F-235C-4BBF-BA17-C5557C8ED99F}" dt="2025-06-04T12:13:15.053" v="5" actId="1035"/>
        <pc:sldMkLst>
          <pc:docMk/>
          <pc:sldMk cId="1336369231" sldId="713"/>
        </pc:sldMkLst>
        <pc:picChg chg="add mod">
          <ac:chgData name="Dieter Beaven" userId="9bbdb69f-69d0-4759-aa9b-5c090a2da237" providerId="ADAL" clId="{590EF77F-235C-4BBF-BA17-C5557C8ED99F}" dt="2025-06-04T12:13:15.053" v="5" actId="1035"/>
          <ac:picMkLst>
            <pc:docMk/>
            <pc:sldMk cId="1336369231" sldId="713"/>
            <ac:picMk id="6" creationId="{BC864F6B-EEBE-1770-F7B6-7D3F2805B388}"/>
          </ac:picMkLst>
        </pc:picChg>
      </pc:sldChg>
      <pc:sldChg chg="addSp modSp add mod">
        <pc:chgData name="Dieter Beaven" userId="9bbdb69f-69d0-4759-aa9b-5c090a2da237" providerId="ADAL" clId="{590EF77F-235C-4BBF-BA17-C5557C8ED99F}" dt="2025-06-04T12:15:09.660" v="11" actId="1076"/>
        <pc:sldMkLst>
          <pc:docMk/>
          <pc:sldMk cId="846607857" sldId="714"/>
        </pc:sldMkLst>
        <pc:picChg chg="add mod">
          <ac:chgData name="Dieter Beaven" userId="9bbdb69f-69d0-4759-aa9b-5c090a2da237" providerId="ADAL" clId="{590EF77F-235C-4BBF-BA17-C5557C8ED99F}" dt="2025-06-04T12:15:09.660" v="11" actId="1076"/>
          <ac:picMkLst>
            <pc:docMk/>
            <pc:sldMk cId="846607857" sldId="714"/>
            <ac:picMk id="6" creationId="{CE750EF9-754C-618A-81D4-1FC54752CDA0}"/>
          </ac:picMkLst>
        </pc:picChg>
      </pc:sldChg>
      <pc:sldChg chg="addSp modSp add mod">
        <pc:chgData name="Dieter Beaven" userId="9bbdb69f-69d0-4759-aa9b-5c090a2da237" providerId="ADAL" clId="{590EF77F-235C-4BBF-BA17-C5557C8ED99F}" dt="2025-06-06T09:38:41.096" v="24" actId="1036"/>
        <pc:sldMkLst>
          <pc:docMk/>
          <pc:sldMk cId="159841988" sldId="715"/>
        </pc:sldMkLst>
        <pc:picChg chg="add mod">
          <ac:chgData name="Dieter Beaven" userId="9bbdb69f-69d0-4759-aa9b-5c090a2da237" providerId="ADAL" clId="{590EF77F-235C-4BBF-BA17-C5557C8ED99F}" dt="2025-06-06T09:38:41.096" v="24" actId="1036"/>
          <ac:picMkLst>
            <pc:docMk/>
            <pc:sldMk cId="159841988" sldId="715"/>
            <ac:picMk id="6" creationId="{1C3DF995-1403-FFB0-FC9F-EF354ECFD364}"/>
          </ac:picMkLst>
        </pc:picChg>
      </pc:sldChg>
      <pc:sldChg chg="addSp delSp modSp add mod">
        <pc:chgData name="Dieter Beaven" userId="9bbdb69f-69d0-4759-aa9b-5c090a2da237" providerId="ADAL" clId="{590EF77F-235C-4BBF-BA17-C5557C8ED99F}" dt="2025-06-06T09:40:38.769" v="31" actId="1076"/>
        <pc:sldMkLst>
          <pc:docMk/>
          <pc:sldMk cId="4186998139" sldId="716"/>
        </pc:sldMkLst>
        <pc:picChg chg="add del">
          <ac:chgData name="Dieter Beaven" userId="9bbdb69f-69d0-4759-aa9b-5c090a2da237" providerId="ADAL" clId="{590EF77F-235C-4BBF-BA17-C5557C8ED99F}" dt="2025-06-06T09:40:13.700" v="28" actId="22"/>
          <ac:picMkLst>
            <pc:docMk/>
            <pc:sldMk cId="4186998139" sldId="716"/>
            <ac:picMk id="6" creationId="{38411E20-B374-180C-B7E3-6E59E6EDCFA9}"/>
          </ac:picMkLst>
        </pc:picChg>
        <pc:picChg chg="add mod">
          <ac:chgData name="Dieter Beaven" userId="9bbdb69f-69d0-4759-aa9b-5c090a2da237" providerId="ADAL" clId="{590EF77F-235C-4BBF-BA17-C5557C8ED99F}" dt="2025-06-06T09:40:38.769" v="31" actId="1076"/>
          <ac:picMkLst>
            <pc:docMk/>
            <pc:sldMk cId="4186998139" sldId="716"/>
            <ac:picMk id="8" creationId="{CAB5F468-7A6C-36A6-B6F3-6600F880F39E}"/>
          </ac:picMkLst>
        </pc:picChg>
      </pc:sldChg>
      <pc:sldChg chg="add del">
        <pc:chgData name="Dieter Beaven" userId="9bbdb69f-69d0-4759-aa9b-5c090a2da237" providerId="ADAL" clId="{590EF77F-235C-4BBF-BA17-C5557C8ED99F}" dt="2025-06-06T09:38:47.971" v="26" actId="47"/>
        <pc:sldMkLst>
          <pc:docMk/>
          <pc:sldMk cId="645581829" sldId="717"/>
        </pc:sldMkLst>
      </pc:sldChg>
      <pc:sldChg chg="add del">
        <pc:chgData name="Dieter Beaven" userId="9bbdb69f-69d0-4759-aa9b-5c090a2da237" providerId="ADAL" clId="{590EF77F-235C-4BBF-BA17-C5557C8ED99F}" dt="2025-06-06T09:38:47.564" v="25" actId="47"/>
        <pc:sldMkLst>
          <pc:docMk/>
          <pc:sldMk cId="3848000503" sldId="718"/>
        </pc:sldMkLst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rgbClr val="92D050"/>
                </a:solidFill>
              </a:rPr>
              <a:t>P1 Chapter 4: </a:t>
            </a:r>
            <a:r>
              <a:rPr lang="en-GB">
                <a:solidFill>
                  <a:schemeClr val="accent5"/>
                </a:solidFill>
              </a:rPr>
              <a:t>Transforming </a:t>
            </a:r>
            <a:r>
              <a:rPr lang="en-GB" dirty="0">
                <a:solidFill>
                  <a:schemeClr val="accent5"/>
                </a:solidFill>
              </a:rPr>
              <a:t>Graphs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4E6BBB8-B88B-57AB-0852-2160161EE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340768"/>
            <a:ext cx="703897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1979498-78F3-F383-A3EF-253E45A30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" y="764704"/>
            <a:ext cx="7115175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C864F6B-EEBE-1770-F7B6-7D3F2805B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03" y="620688"/>
            <a:ext cx="7105650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FA3F31B-2D2E-65FB-4FDE-6CD02F8D71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40" y="620688"/>
            <a:ext cx="7419975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2DF32-249D-B5BA-C655-BA61DBBB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2658D6-676E-AB8C-BAC2-D09A207E07D7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78FF001-3307-DFAE-F167-739F80E400C8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4B603D7-14F5-0DF2-F5FE-B613F610D3F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E750EF9-754C-618A-81D4-1FC54752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40" y="764704"/>
            <a:ext cx="73437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0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12EDABC-6A64-B014-A7B8-D55AA1F1F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" y="1124744"/>
            <a:ext cx="9039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64689-D352-17EE-1360-736AEA172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FA9545-E618-5331-E5C1-BF7EAC745D09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E7178482-82D7-58EC-33AB-45E99DF49ED4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98A5463-2E08-019E-9171-468A02881F7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C3DF995-1403-FFB0-FC9F-EF354ECFD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" y="1132185"/>
            <a:ext cx="9144000" cy="43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38BE1-F4FF-0415-6AD6-CDEB40259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55B433-16D1-A693-1DD5-57CD146280D0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15357C3-F72B-CCC1-98BC-26B844EB9C13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47AE3E4-E62E-7893-A525-8AD865A4394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AB5F468-7A6C-36A6-B6F3-6600F880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62865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9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29568</TotalTime>
  <Words>26</Words>
  <Application>Microsoft Office PowerPoint</Application>
  <PresentationFormat>On-screen Show (4:3)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P1 Chapter 4: Transforming Graphs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2025-06-06T09:40:40Z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