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547" r:id="rId5"/>
    <p:sldId id="616" r:id="rId6"/>
    <p:sldId id="549" r:id="rId7"/>
    <p:sldId id="543" r:id="rId8"/>
    <p:sldId id="54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55A06-5A2F-486D-BFD1-4F98D7A8D8EE}" v="1" dt="2025-06-25T10:33:54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70" d="100"/>
          <a:sy n="70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08FE7268-2FAC-4768-907B-B2D0F3F5293D}"/>
    <pc:docChg chg="addSld modSld">
      <pc:chgData name="Dieter Beaven" userId="9bbdb69f-69d0-4759-aa9b-5c090a2da237" providerId="ADAL" clId="{08FE7268-2FAC-4768-907B-B2D0F3F5293D}" dt="2025-05-01T15:03:14.108" v="63" actId="20577"/>
      <pc:docMkLst>
        <pc:docMk/>
      </pc:docMkLst>
      <pc:sldChg chg="modSp mod">
        <pc:chgData name="Dieter Beaven" userId="9bbdb69f-69d0-4759-aa9b-5c090a2da237" providerId="ADAL" clId="{08FE7268-2FAC-4768-907B-B2D0F3F5293D}" dt="2025-05-01T15:02:49.469" v="58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8FE7268-2FAC-4768-907B-B2D0F3F5293D}" dt="2025-05-01T15:02:49.469" v="58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08FE7268-2FAC-4768-907B-B2D0F3F5293D}" dt="2025-05-01T15:03:14.108" v="6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08FE7268-2FAC-4768-907B-B2D0F3F5293D}" dt="2025-04-25T15:26:09.673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08FE7268-2FAC-4768-907B-B2D0F3F5293D}" dt="2025-05-01T15:03:14.108" v="63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08FE7268-2FAC-4768-907B-B2D0F3F5293D}" dt="2025-05-01T15:03:06.610" v="59"/>
        <pc:sldMkLst>
          <pc:docMk/>
          <pc:sldMk cId="4122031816" sldId="615"/>
        </pc:sldMkLst>
      </pc:sldChg>
    </pc:docChg>
  </pc:docChgLst>
  <pc:docChgLst>
    <pc:chgData name="Dieter Beaven" userId="9bbdb69f-69d0-4759-aa9b-5c090a2da237" providerId="ADAL" clId="{BA9BC398-77D1-4D92-BFDD-CD86B06DAAA3}"/>
    <pc:docChg chg="custSel delSld modSld">
      <pc:chgData name="Dieter Beaven" userId="9bbdb69f-69d0-4759-aa9b-5c090a2da237" providerId="ADAL" clId="{BA9BC398-77D1-4D92-BFDD-CD86B06DAAA3}" dt="2025-06-19T12:42:50.796" v="12" actId="47"/>
      <pc:docMkLst>
        <pc:docMk/>
      </pc:docMkLst>
      <pc:sldChg chg="addSp delSp modSp mod">
        <pc:chgData name="Dieter Beaven" userId="9bbdb69f-69d0-4759-aa9b-5c090a2da237" providerId="ADAL" clId="{BA9BC398-77D1-4D92-BFDD-CD86B06DAAA3}" dt="2025-06-06T14:58:44.348" v="7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BA9BC398-77D1-4D92-BFDD-CD86B06DAAA3}" dt="2025-06-06T14:58:44.348" v="7" actId="1076"/>
          <ac:picMkLst>
            <pc:docMk/>
            <pc:sldMk cId="3896053727" sldId="543"/>
            <ac:picMk id="8" creationId="{C932BB7C-4DAF-16B2-F87D-975AE2DE2595}"/>
          </ac:picMkLst>
        </pc:picChg>
      </pc:sldChg>
      <pc:sldChg chg="addSp modSp mod">
        <pc:chgData name="Dieter Beaven" userId="9bbdb69f-69d0-4759-aa9b-5c090a2da237" providerId="ADAL" clId="{BA9BC398-77D1-4D92-BFDD-CD86B06DAAA3}" dt="2025-06-19T12:42:49.562" v="11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BA9BC398-77D1-4D92-BFDD-CD86B06DAAA3}" dt="2025-06-19T12:42:49.562" v="11" actId="1076"/>
          <ac:picMkLst>
            <pc:docMk/>
            <pc:sldMk cId="3458699803" sldId="545"/>
            <ac:picMk id="6" creationId="{7AD7403F-1F64-18B9-5380-3AD7DC593FD8}"/>
          </ac:picMkLst>
        </pc:picChg>
      </pc:sldChg>
      <pc:sldChg chg="del">
        <pc:chgData name="Dieter Beaven" userId="9bbdb69f-69d0-4759-aa9b-5c090a2da237" providerId="ADAL" clId="{BA9BC398-77D1-4D92-BFDD-CD86B06DAAA3}" dt="2025-06-06T14:58:49.348" v="8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BA9BC398-77D1-4D92-BFDD-CD86B06DAAA3}" dt="2025-06-06T14:58:49.764" v="9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BA9BC398-77D1-4D92-BFDD-CD86B06DAAA3}" dt="2025-06-19T12:42:50.796" v="12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01855A06-5A2F-486D-BFD1-4F98D7A8D8EE}"/>
    <pc:docChg chg="addSld delSld modSld">
      <pc:chgData name="Dieter Beaven" userId="9bbdb69f-69d0-4759-aa9b-5c090a2da237" providerId="ADAL" clId="{01855A06-5A2F-486D-BFD1-4F98D7A8D8EE}" dt="2025-06-25T10:33:57.961" v="1" actId="47"/>
      <pc:docMkLst>
        <pc:docMk/>
      </pc:docMkLst>
      <pc:sldChg chg="del">
        <pc:chgData name="Dieter Beaven" userId="9bbdb69f-69d0-4759-aa9b-5c090a2da237" providerId="ADAL" clId="{01855A06-5A2F-486D-BFD1-4F98D7A8D8EE}" dt="2025-06-25T10:33:57.961" v="1" actId="47"/>
        <pc:sldMkLst>
          <pc:docMk/>
          <pc:sldMk cId="4122031816" sldId="615"/>
        </pc:sldMkLst>
      </pc:sldChg>
      <pc:sldChg chg="add">
        <pc:chgData name="Dieter Beaven" userId="9bbdb69f-69d0-4759-aa9b-5c090a2da237" providerId="ADAL" clId="{01855A06-5A2F-486D-BFD1-4F98D7A8D8EE}" dt="2025-06-25T10:33:54.892" v="0"/>
        <pc:sldMkLst>
          <pc:docMk/>
          <pc:sldMk cId="3102791594" sldId="616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../clipboard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7: </a:t>
            </a:r>
            <a:r>
              <a:rPr lang="en-GB" dirty="0">
                <a:solidFill>
                  <a:schemeClr val="accent5"/>
                </a:solidFill>
              </a:rPr>
              <a:t>Algebraic Methods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Polynominal</a:t>
            </a:r>
            <a:r>
              <a:rPr lang="en-GB" dirty="0"/>
              <a:t> Fractions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>
                  <a:latin typeface="+mj-lt"/>
                </a:rPr>
                <a:t>1</a:t>
              </a:r>
              <a:r>
                <a:rPr lang="en-GB" sz="3200" dirty="0">
                  <a:latin typeface="+mj-lt"/>
                </a:rPr>
                <a:t> :: Simplifying Algebraic Fractions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62836" y="797555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Recall that you can simplify fractions by </a:t>
            </a:r>
            <a:r>
              <a:rPr lang="en-GB" sz="2000" b="1" dirty="0"/>
              <a:t>dividing</a:t>
            </a:r>
            <a:r>
              <a:rPr lang="en-GB" sz="2000" dirty="0"/>
              <a:t> the numerator and denominator by a </a:t>
            </a:r>
            <a:r>
              <a:rPr lang="en-GB" sz="2000" b="1" dirty="0"/>
              <a:t>common factor</a:t>
            </a:r>
            <a:r>
              <a:rPr lang="en-GB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9673" y="1788727"/>
                <a:ext cx="5537356" cy="1017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d>
                            <m:dPr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73" y="1788727"/>
                <a:ext cx="5537356" cy="1017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94455" y="1268246"/>
            <a:ext cx="266517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Hint</a:t>
            </a:r>
            <a:r>
              <a:rPr lang="en-GB" sz="1400" dirty="0"/>
              <a:t>: To identify common factors we need to factorise first.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49998" y="1825469"/>
            <a:ext cx="701675" cy="31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161684" y="3135681"/>
                <a:ext cx="6913357" cy="96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684" y="3135681"/>
                <a:ext cx="6913357" cy="964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588224" y="3038094"/>
            <a:ext cx="2352360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Note</a:t>
            </a:r>
            <a:r>
              <a:rPr lang="en-GB" sz="1400" dirty="0"/>
              <a:t>: Do not leave 1 in the denominator!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7293" y="4577830"/>
                <a:ext cx="7321132" cy="103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+12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3" y="4577830"/>
                <a:ext cx="7321132" cy="10333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425465" y="4093983"/>
            <a:ext cx="367247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Tip</a:t>
            </a:r>
            <a:r>
              <a:rPr lang="en-GB" sz="1400" dirty="0"/>
              <a:t>: Factorise the easier one first because it provides clues to the factorisation of the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0260" y="5719824"/>
                <a:ext cx="7321132" cy="1033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0" y="5719824"/>
                <a:ext cx="7321132" cy="1033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29420" y="5845907"/>
                <a:ext cx="1558002" cy="40261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Tip</a:t>
                </a:r>
                <a:r>
                  <a:rPr lang="en-GB" sz="1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20" y="5845907"/>
                <a:ext cx="1558002" cy="402611"/>
              </a:xfrm>
              <a:prstGeom prst="rect">
                <a:avLst/>
              </a:prstGeom>
              <a:blipFill>
                <a:blip r:embed="rId6"/>
                <a:stretch>
                  <a:fillRect l="-385" b="-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2378003" y="1790326"/>
            <a:ext cx="3629392" cy="984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17637" y="3182816"/>
            <a:ext cx="3629392" cy="984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48368" y="4608664"/>
            <a:ext cx="4151892" cy="984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808" y="5787620"/>
            <a:ext cx="4151892" cy="984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0279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7.1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55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32BB7C-4DAF-16B2-F87D-975AE2DE2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0" y="638074"/>
            <a:ext cx="6931296" cy="62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D7403F-1F64-18B9-5380-3AD7DC59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24744"/>
            <a:ext cx="46958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61756</TotalTime>
  <Words>120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Theme</vt:lpstr>
      <vt:lpstr>P1 Chapter 7: Algebraic Methods  Polynominal Fractions  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2025-06-25T10:33:59Z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