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547" r:id="rId5"/>
    <p:sldId id="525" r:id="rId6"/>
    <p:sldId id="526" r:id="rId7"/>
    <p:sldId id="527" r:id="rId8"/>
    <p:sldId id="528" r:id="rId9"/>
    <p:sldId id="553" r:id="rId10"/>
    <p:sldId id="554" r:id="rId11"/>
    <p:sldId id="544" r:id="rId12"/>
    <p:sldId id="529" r:id="rId13"/>
    <p:sldId id="543" r:id="rId14"/>
    <p:sldId id="555" r:id="rId15"/>
    <p:sldId id="55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68D422-565B-420C-8336-F88E30069395}" v="1" dt="2025-06-03T15:15:59.1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C7BA1EB1-CD6F-4D0E-9A3F-D6B6C67FC9D9}"/>
    <pc:docChg chg="delSld modSld">
      <pc:chgData name="Dieter Beaven" userId="9bbdb69f-69d0-4759-aa9b-5c090a2da237" providerId="ADAL" clId="{C7BA1EB1-CD6F-4D0E-9A3F-D6B6C67FC9D9}" dt="2025-04-28T11:54:42.550" v="62" actId="1035"/>
      <pc:docMkLst>
        <pc:docMk/>
      </pc:docMkLst>
      <pc:sldChg chg="del">
        <pc:chgData name="Dieter Beaven" userId="9bbdb69f-69d0-4759-aa9b-5c090a2da237" providerId="ADAL" clId="{C7BA1EB1-CD6F-4D0E-9A3F-D6B6C67FC9D9}" dt="2025-04-28T11:53:21.723" v="20" actId="47"/>
        <pc:sldMkLst>
          <pc:docMk/>
          <pc:sldMk cId="3617830027" sldId="484"/>
        </pc:sldMkLst>
      </pc:sldChg>
      <pc:sldChg chg="del">
        <pc:chgData name="Dieter Beaven" userId="9bbdb69f-69d0-4759-aa9b-5c090a2da237" providerId="ADAL" clId="{C7BA1EB1-CD6F-4D0E-9A3F-D6B6C67FC9D9}" dt="2025-04-28T11:53:23.691" v="23" actId="47"/>
        <pc:sldMkLst>
          <pc:docMk/>
          <pc:sldMk cId="1415099988" sldId="486"/>
        </pc:sldMkLst>
      </pc:sldChg>
      <pc:sldChg chg="del">
        <pc:chgData name="Dieter Beaven" userId="9bbdb69f-69d0-4759-aa9b-5c090a2da237" providerId="ADAL" clId="{C7BA1EB1-CD6F-4D0E-9A3F-D6B6C67FC9D9}" dt="2025-04-28T11:53:24.582" v="24" actId="47"/>
        <pc:sldMkLst>
          <pc:docMk/>
          <pc:sldMk cId="4161425287" sldId="488"/>
        </pc:sldMkLst>
      </pc:sldChg>
      <pc:sldChg chg="del">
        <pc:chgData name="Dieter Beaven" userId="9bbdb69f-69d0-4759-aa9b-5c090a2da237" providerId="ADAL" clId="{C7BA1EB1-CD6F-4D0E-9A3F-D6B6C67FC9D9}" dt="2025-04-28T11:53:20.832" v="18" actId="47"/>
        <pc:sldMkLst>
          <pc:docMk/>
          <pc:sldMk cId="3286968048" sldId="508"/>
        </pc:sldMkLst>
      </pc:sldChg>
      <pc:sldChg chg="del">
        <pc:chgData name="Dieter Beaven" userId="9bbdb69f-69d0-4759-aa9b-5c090a2da237" providerId="ADAL" clId="{C7BA1EB1-CD6F-4D0E-9A3F-D6B6C67FC9D9}" dt="2025-04-28T11:53:21.066" v="19" actId="47"/>
        <pc:sldMkLst>
          <pc:docMk/>
          <pc:sldMk cId="2453751729" sldId="509"/>
        </pc:sldMkLst>
      </pc:sldChg>
      <pc:sldChg chg="del">
        <pc:chgData name="Dieter Beaven" userId="9bbdb69f-69d0-4759-aa9b-5c090a2da237" providerId="ADAL" clId="{C7BA1EB1-CD6F-4D0E-9A3F-D6B6C67FC9D9}" dt="2025-04-28T11:53:22.598" v="21" actId="47"/>
        <pc:sldMkLst>
          <pc:docMk/>
          <pc:sldMk cId="3503618532" sldId="510"/>
        </pc:sldMkLst>
      </pc:sldChg>
      <pc:sldChg chg="del">
        <pc:chgData name="Dieter Beaven" userId="9bbdb69f-69d0-4759-aa9b-5c090a2da237" providerId="ADAL" clId="{C7BA1EB1-CD6F-4D0E-9A3F-D6B6C67FC9D9}" dt="2025-04-28T11:53:23.222" v="22" actId="47"/>
        <pc:sldMkLst>
          <pc:docMk/>
          <pc:sldMk cId="988028996" sldId="511"/>
        </pc:sldMkLst>
      </pc:sldChg>
      <pc:sldChg chg="del">
        <pc:chgData name="Dieter Beaven" userId="9bbdb69f-69d0-4759-aa9b-5c090a2da237" providerId="ADAL" clId="{C7BA1EB1-CD6F-4D0E-9A3F-D6B6C67FC9D9}" dt="2025-04-28T11:53:25.535" v="25" actId="47"/>
        <pc:sldMkLst>
          <pc:docMk/>
          <pc:sldMk cId="3863178959" sldId="512"/>
        </pc:sldMkLst>
      </pc:sldChg>
      <pc:sldChg chg="del">
        <pc:chgData name="Dieter Beaven" userId="9bbdb69f-69d0-4759-aa9b-5c090a2da237" providerId="ADAL" clId="{C7BA1EB1-CD6F-4D0E-9A3F-D6B6C67FC9D9}" dt="2025-04-28T11:53:25.941" v="26" actId="47"/>
        <pc:sldMkLst>
          <pc:docMk/>
          <pc:sldMk cId="1761721526" sldId="513"/>
        </pc:sldMkLst>
      </pc:sldChg>
      <pc:sldChg chg="del">
        <pc:chgData name="Dieter Beaven" userId="9bbdb69f-69d0-4759-aa9b-5c090a2da237" providerId="ADAL" clId="{C7BA1EB1-CD6F-4D0E-9A3F-D6B6C67FC9D9}" dt="2025-04-28T11:53:26.207" v="27" actId="47"/>
        <pc:sldMkLst>
          <pc:docMk/>
          <pc:sldMk cId="267006943" sldId="514"/>
        </pc:sldMkLst>
      </pc:sldChg>
      <pc:sldChg chg="del">
        <pc:chgData name="Dieter Beaven" userId="9bbdb69f-69d0-4759-aa9b-5c090a2da237" providerId="ADAL" clId="{C7BA1EB1-CD6F-4D0E-9A3F-D6B6C67FC9D9}" dt="2025-04-28T11:53:26.499" v="29" actId="47"/>
        <pc:sldMkLst>
          <pc:docMk/>
          <pc:sldMk cId="2408166879" sldId="515"/>
        </pc:sldMkLst>
      </pc:sldChg>
      <pc:sldChg chg="del">
        <pc:chgData name="Dieter Beaven" userId="9bbdb69f-69d0-4759-aa9b-5c090a2da237" providerId="ADAL" clId="{C7BA1EB1-CD6F-4D0E-9A3F-D6B6C67FC9D9}" dt="2025-04-28T11:53:26.363" v="28" actId="47"/>
        <pc:sldMkLst>
          <pc:docMk/>
          <pc:sldMk cId="4277973962" sldId="516"/>
        </pc:sldMkLst>
      </pc:sldChg>
      <pc:sldChg chg="del">
        <pc:chgData name="Dieter Beaven" userId="9bbdb69f-69d0-4759-aa9b-5c090a2da237" providerId="ADAL" clId="{C7BA1EB1-CD6F-4D0E-9A3F-D6B6C67FC9D9}" dt="2025-04-28T11:53:26.718" v="30" actId="47"/>
        <pc:sldMkLst>
          <pc:docMk/>
          <pc:sldMk cId="639909493" sldId="517"/>
        </pc:sldMkLst>
      </pc:sldChg>
      <pc:sldChg chg="del">
        <pc:chgData name="Dieter Beaven" userId="9bbdb69f-69d0-4759-aa9b-5c090a2da237" providerId="ADAL" clId="{C7BA1EB1-CD6F-4D0E-9A3F-D6B6C67FC9D9}" dt="2025-04-28T11:53:28.358" v="31" actId="47"/>
        <pc:sldMkLst>
          <pc:docMk/>
          <pc:sldMk cId="3271935285" sldId="518"/>
        </pc:sldMkLst>
      </pc:sldChg>
      <pc:sldChg chg="del">
        <pc:chgData name="Dieter Beaven" userId="9bbdb69f-69d0-4759-aa9b-5c090a2da237" providerId="ADAL" clId="{C7BA1EB1-CD6F-4D0E-9A3F-D6B6C67FC9D9}" dt="2025-04-28T11:53:29.733" v="32" actId="47"/>
        <pc:sldMkLst>
          <pc:docMk/>
          <pc:sldMk cId="1774574860" sldId="519"/>
        </pc:sldMkLst>
      </pc:sldChg>
      <pc:sldChg chg="del">
        <pc:chgData name="Dieter Beaven" userId="9bbdb69f-69d0-4759-aa9b-5c090a2da237" providerId="ADAL" clId="{C7BA1EB1-CD6F-4D0E-9A3F-D6B6C67FC9D9}" dt="2025-04-28T11:53:31.061" v="33" actId="47"/>
        <pc:sldMkLst>
          <pc:docMk/>
          <pc:sldMk cId="552854183" sldId="520"/>
        </pc:sldMkLst>
      </pc:sldChg>
      <pc:sldChg chg="del">
        <pc:chgData name="Dieter Beaven" userId="9bbdb69f-69d0-4759-aa9b-5c090a2da237" providerId="ADAL" clId="{C7BA1EB1-CD6F-4D0E-9A3F-D6B6C67FC9D9}" dt="2025-04-28T11:53:34.264" v="34" actId="47"/>
        <pc:sldMkLst>
          <pc:docMk/>
          <pc:sldMk cId="4085786225" sldId="521"/>
        </pc:sldMkLst>
      </pc:sldChg>
      <pc:sldChg chg="del">
        <pc:chgData name="Dieter Beaven" userId="9bbdb69f-69d0-4759-aa9b-5c090a2da237" providerId="ADAL" clId="{C7BA1EB1-CD6F-4D0E-9A3F-D6B6C67FC9D9}" dt="2025-04-28T11:53:36.511" v="35" actId="47"/>
        <pc:sldMkLst>
          <pc:docMk/>
          <pc:sldMk cId="3388251823" sldId="522"/>
        </pc:sldMkLst>
      </pc:sldChg>
      <pc:sldChg chg="del">
        <pc:chgData name="Dieter Beaven" userId="9bbdb69f-69d0-4759-aa9b-5c090a2da237" providerId="ADAL" clId="{C7BA1EB1-CD6F-4D0E-9A3F-D6B6C67FC9D9}" dt="2025-04-28T11:53:37.542" v="36" actId="47"/>
        <pc:sldMkLst>
          <pc:docMk/>
          <pc:sldMk cId="2119668686" sldId="523"/>
        </pc:sldMkLst>
      </pc:sldChg>
      <pc:sldChg chg="del">
        <pc:chgData name="Dieter Beaven" userId="9bbdb69f-69d0-4759-aa9b-5c090a2da237" providerId="ADAL" clId="{C7BA1EB1-CD6F-4D0E-9A3F-D6B6C67FC9D9}" dt="2025-04-28T11:53:38.167" v="37" actId="47"/>
        <pc:sldMkLst>
          <pc:docMk/>
          <pc:sldMk cId="3003572543" sldId="524"/>
        </pc:sldMkLst>
      </pc:sldChg>
      <pc:sldChg chg="modSp mod">
        <pc:chgData name="Dieter Beaven" userId="9bbdb69f-69d0-4759-aa9b-5c090a2da237" providerId="ADAL" clId="{C7BA1EB1-CD6F-4D0E-9A3F-D6B6C67FC9D9}" dt="2025-04-28T11:53:45.347" v="42" actId="20577"/>
        <pc:sldMkLst>
          <pc:docMk/>
          <pc:sldMk cId="1043338289" sldId="525"/>
        </pc:sldMkLst>
        <pc:spChg chg="mod">
          <ac:chgData name="Dieter Beaven" userId="9bbdb69f-69d0-4759-aa9b-5c090a2da237" providerId="ADAL" clId="{C7BA1EB1-CD6F-4D0E-9A3F-D6B6C67FC9D9}" dt="2025-04-28T11:53:45.347" v="42" actId="20577"/>
          <ac:spMkLst>
            <pc:docMk/>
            <pc:sldMk cId="1043338289" sldId="525"/>
            <ac:spMk id="7" creationId="{00000000-0000-0000-0000-000000000000}"/>
          </ac:spMkLst>
        </pc:spChg>
      </pc:sldChg>
      <pc:sldChg chg="modSp mod">
        <pc:chgData name="Dieter Beaven" userId="9bbdb69f-69d0-4759-aa9b-5c090a2da237" providerId="ADAL" clId="{C7BA1EB1-CD6F-4D0E-9A3F-D6B6C67FC9D9}" dt="2025-04-28T11:54:42.550" v="62" actId="1035"/>
        <pc:sldMkLst>
          <pc:docMk/>
          <pc:sldMk cId="1184794428" sldId="529"/>
        </pc:sldMkLst>
        <pc:spChg chg="mod">
          <ac:chgData name="Dieter Beaven" userId="9bbdb69f-69d0-4759-aa9b-5c090a2da237" providerId="ADAL" clId="{C7BA1EB1-CD6F-4D0E-9A3F-D6B6C67FC9D9}" dt="2025-04-28T11:54:20.379" v="57" actId="6549"/>
          <ac:spMkLst>
            <pc:docMk/>
            <pc:sldMk cId="1184794428" sldId="529"/>
            <ac:spMk id="3" creationId="{00000000-0000-0000-0000-000000000000}"/>
          </ac:spMkLst>
        </pc:spChg>
        <pc:spChg chg="mod">
          <ac:chgData name="Dieter Beaven" userId="9bbdb69f-69d0-4759-aa9b-5c090a2da237" providerId="ADAL" clId="{C7BA1EB1-CD6F-4D0E-9A3F-D6B6C67FC9D9}" dt="2025-04-28T11:54:42.550" v="62" actId="1035"/>
          <ac:spMkLst>
            <pc:docMk/>
            <pc:sldMk cId="1184794428" sldId="529"/>
            <ac:spMk id="5" creationId="{00000000-0000-0000-0000-000000000000}"/>
          </ac:spMkLst>
        </pc:spChg>
        <pc:spChg chg="mod">
          <ac:chgData name="Dieter Beaven" userId="9bbdb69f-69d0-4759-aa9b-5c090a2da237" providerId="ADAL" clId="{C7BA1EB1-CD6F-4D0E-9A3F-D6B6C67FC9D9}" dt="2025-04-28T11:54:26.973" v="58" actId="1035"/>
          <ac:spMkLst>
            <pc:docMk/>
            <pc:sldMk cId="1184794428" sldId="529"/>
            <ac:spMk id="9" creationId="{00000000-0000-0000-0000-000000000000}"/>
          </ac:spMkLst>
        </pc:spChg>
        <pc:spChg chg="mod">
          <ac:chgData name="Dieter Beaven" userId="9bbdb69f-69d0-4759-aa9b-5c090a2da237" providerId="ADAL" clId="{C7BA1EB1-CD6F-4D0E-9A3F-D6B6C67FC9D9}" dt="2025-04-28T11:54:26.973" v="58" actId="1035"/>
          <ac:spMkLst>
            <pc:docMk/>
            <pc:sldMk cId="1184794428" sldId="529"/>
            <ac:spMk id="14" creationId="{00000000-0000-0000-0000-000000000000}"/>
          </ac:spMkLst>
        </pc:spChg>
        <pc:spChg chg="mod">
          <ac:chgData name="Dieter Beaven" userId="9bbdb69f-69d0-4759-aa9b-5c090a2da237" providerId="ADAL" clId="{C7BA1EB1-CD6F-4D0E-9A3F-D6B6C67FC9D9}" dt="2025-04-28T11:54:26.973" v="58" actId="1035"/>
          <ac:spMkLst>
            <pc:docMk/>
            <pc:sldMk cId="1184794428" sldId="529"/>
            <ac:spMk id="15" creationId="{00000000-0000-0000-0000-000000000000}"/>
          </ac:spMkLst>
        </pc:spChg>
        <pc:spChg chg="mod">
          <ac:chgData name="Dieter Beaven" userId="9bbdb69f-69d0-4759-aa9b-5c090a2da237" providerId="ADAL" clId="{C7BA1EB1-CD6F-4D0E-9A3F-D6B6C67FC9D9}" dt="2025-04-28T11:54:26.973" v="58" actId="1035"/>
          <ac:spMkLst>
            <pc:docMk/>
            <pc:sldMk cId="1184794428" sldId="529"/>
            <ac:spMk id="16" creationId="{00000000-0000-0000-0000-000000000000}"/>
          </ac:spMkLst>
        </pc:spChg>
        <pc:spChg chg="mod">
          <ac:chgData name="Dieter Beaven" userId="9bbdb69f-69d0-4759-aa9b-5c090a2da237" providerId="ADAL" clId="{C7BA1EB1-CD6F-4D0E-9A3F-D6B6C67FC9D9}" dt="2025-04-28T11:54:26.973" v="58" actId="1035"/>
          <ac:spMkLst>
            <pc:docMk/>
            <pc:sldMk cId="1184794428" sldId="529"/>
            <ac:spMk id="17" creationId="{00000000-0000-0000-0000-000000000000}"/>
          </ac:spMkLst>
        </pc:spChg>
        <pc:spChg chg="mod">
          <ac:chgData name="Dieter Beaven" userId="9bbdb69f-69d0-4759-aa9b-5c090a2da237" providerId="ADAL" clId="{C7BA1EB1-CD6F-4D0E-9A3F-D6B6C67FC9D9}" dt="2025-04-28T11:54:26.973" v="58" actId="1035"/>
          <ac:spMkLst>
            <pc:docMk/>
            <pc:sldMk cId="1184794428" sldId="529"/>
            <ac:spMk id="19" creationId="{00000000-0000-0000-0000-000000000000}"/>
          </ac:spMkLst>
        </pc:spChg>
        <pc:spChg chg="mod">
          <ac:chgData name="Dieter Beaven" userId="9bbdb69f-69d0-4759-aa9b-5c090a2da237" providerId="ADAL" clId="{C7BA1EB1-CD6F-4D0E-9A3F-D6B6C67FC9D9}" dt="2025-04-28T11:54:26.973" v="58" actId="1035"/>
          <ac:spMkLst>
            <pc:docMk/>
            <pc:sldMk cId="1184794428" sldId="529"/>
            <ac:spMk id="20" creationId="{00000000-0000-0000-0000-000000000000}"/>
          </ac:spMkLst>
        </pc:spChg>
        <pc:spChg chg="mod">
          <ac:chgData name="Dieter Beaven" userId="9bbdb69f-69d0-4759-aa9b-5c090a2da237" providerId="ADAL" clId="{C7BA1EB1-CD6F-4D0E-9A3F-D6B6C67FC9D9}" dt="2025-04-28T11:54:26.973" v="58" actId="1035"/>
          <ac:spMkLst>
            <pc:docMk/>
            <pc:sldMk cId="1184794428" sldId="529"/>
            <ac:spMk id="23" creationId="{00000000-0000-0000-0000-000000000000}"/>
          </ac:spMkLst>
        </pc:spChg>
        <pc:spChg chg="mod">
          <ac:chgData name="Dieter Beaven" userId="9bbdb69f-69d0-4759-aa9b-5c090a2da237" providerId="ADAL" clId="{C7BA1EB1-CD6F-4D0E-9A3F-D6B6C67FC9D9}" dt="2025-04-28T11:54:26.973" v="58" actId="1035"/>
          <ac:spMkLst>
            <pc:docMk/>
            <pc:sldMk cId="1184794428" sldId="529"/>
            <ac:spMk id="26" creationId="{00000000-0000-0000-0000-000000000000}"/>
          </ac:spMkLst>
        </pc:spChg>
        <pc:spChg chg="mod">
          <ac:chgData name="Dieter Beaven" userId="9bbdb69f-69d0-4759-aa9b-5c090a2da237" providerId="ADAL" clId="{C7BA1EB1-CD6F-4D0E-9A3F-D6B6C67FC9D9}" dt="2025-04-28T11:54:26.973" v="58" actId="1035"/>
          <ac:spMkLst>
            <pc:docMk/>
            <pc:sldMk cId="1184794428" sldId="529"/>
            <ac:spMk id="27" creationId="{00000000-0000-0000-0000-000000000000}"/>
          </ac:spMkLst>
        </pc:spChg>
        <pc:cxnChg chg="mod">
          <ac:chgData name="Dieter Beaven" userId="9bbdb69f-69d0-4759-aa9b-5c090a2da237" providerId="ADAL" clId="{C7BA1EB1-CD6F-4D0E-9A3F-D6B6C67FC9D9}" dt="2025-04-28T11:54:42.550" v="62" actId="1035"/>
          <ac:cxnSpMkLst>
            <pc:docMk/>
            <pc:sldMk cId="1184794428" sldId="529"/>
            <ac:cxnSpMk id="6" creationId="{00000000-0000-0000-0000-000000000000}"/>
          </ac:cxnSpMkLst>
        </pc:cxnChg>
      </pc:sldChg>
      <pc:sldChg chg="del">
        <pc:chgData name="Dieter Beaven" userId="9bbdb69f-69d0-4759-aa9b-5c090a2da237" providerId="ADAL" clId="{C7BA1EB1-CD6F-4D0E-9A3F-D6B6C67FC9D9}" dt="2025-04-28T11:53:59.346" v="44" actId="47"/>
        <pc:sldMkLst>
          <pc:docMk/>
          <pc:sldMk cId="3589603480" sldId="530"/>
        </pc:sldMkLst>
      </pc:sldChg>
      <pc:sldChg chg="del">
        <pc:chgData name="Dieter Beaven" userId="9bbdb69f-69d0-4759-aa9b-5c090a2da237" providerId="ADAL" clId="{C7BA1EB1-CD6F-4D0E-9A3F-D6B6C67FC9D9}" dt="2025-04-28T11:54:01.159" v="47" actId="47"/>
        <pc:sldMkLst>
          <pc:docMk/>
          <pc:sldMk cId="3491667478" sldId="531"/>
        </pc:sldMkLst>
      </pc:sldChg>
      <pc:sldChg chg="del">
        <pc:chgData name="Dieter Beaven" userId="9bbdb69f-69d0-4759-aa9b-5c090a2da237" providerId="ADAL" clId="{C7BA1EB1-CD6F-4D0E-9A3F-D6B6C67FC9D9}" dt="2025-04-28T11:54:01.659" v="48" actId="47"/>
        <pc:sldMkLst>
          <pc:docMk/>
          <pc:sldMk cId="378222793" sldId="532"/>
        </pc:sldMkLst>
      </pc:sldChg>
      <pc:sldChg chg="del">
        <pc:chgData name="Dieter Beaven" userId="9bbdb69f-69d0-4759-aa9b-5c090a2da237" providerId="ADAL" clId="{C7BA1EB1-CD6F-4D0E-9A3F-D6B6C67FC9D9}" dt="2025-04-28T11:54:02.080" v="49" actId="47"/>
        <pc:sldMkLst>
          <pc:docMk/>
          <pc:sldMk cId="2991884332" sldId="533"/>
        </pc:sldMkLst>
      </pc:sldChg>
      <pc:sldChg chg="del">
        <pc:chgData name="Dieter Beaven" userId="9bbdb69f-69d0-4759-aa9b-5c090a2da237" providerId="ADAL" clId="{C7BA1EB1-CD6F-4D0E-9A3F-D6B6C67FC9D9}" dt="2025-04-28T11:54:04.658" v="53" actId="47"/>
        <pc:sldMkLst>
          <pc:docMk/>
          <pc:sldMk cId="2366794910" sldId="534"/>
        </pc:sldMkLst>
      </pc:sldChg>
      <pc:sldChg chg="del">
        <pc:chgData name="Dieter Beaven" userId="9bbdb69f-69d0-4759-aa9b-5c090a2da237" providerId="ADAL" clId="{C7BA1EB1-CD6F-4D0E-9A3F-D6B6C67FC9D9}" dt="2025-04-28T11:53:58.393" v="43" actId="47"/>
        <pc:sldMkLst>
          <pc:docMk/>
          <pc:sldMk cId="2384745693" sldId="535"/>
        </pc:sldMkLst>
      </pc:sldChg>
      <pc:sldChg chg="del">
        <pc:chgData name="Dieter Beaven" userId="9bbdb69f-69d0-4759-aa9b-5c090a2da237" providerId="ADAL" clId="{C7BA1EB1-CD6F-4D0E-9A3F-D6B6C67FC9D9}" dt="2025-04-28T11:54:02.627" v="50" actId="47"/>
        <pc:sldMkLst>
          <pc:docMk/>
          <pc:sldMk cId="3029685501" sldId="537"/>
        </pc:sldMkLst>
      </pc:sldChg>
      <pc:sldChg chg="del">
        <pc:chgData name="Dieter Beaven" userId="9bbdb69f-69d0-4759-aa9b-5c090a2da237" providerId="ADAL" clId="{C7BA1EB1-CD6F-4D0E-9A3F-D6B6C67FC9D9}" dt="2025-04-28T11:53:59.909" v="45" actId="47"/>
        <pc:sldMkLst>
          <pc:docMk/>
          <pc:sldMk cId="1773958153" sldId="538"/>
        </pc:sldMkLst>
      </pc:sldChg>
      <pc:sldChg chg="del">
        <pc:chgData name="Dieter Beaven" userId="9bbdb69f-69d0-4759-aa9b-5c090a2da237" providerId="ADAL" clId="{C7BA1EB1-CD6F-4D0E-9A3F-D6B6C67FC9D9}" dt="2025-04-28T11:54:02.908" v="51" actId="47"/>
        <pc:sldMkLst>
          <pc:docMk/>
          <pc:sldMk cId="292141481" sldId="539"/>
        </pc:sldMkLst>
      </pc:sldChg>
      <pc:sldChg chg="del">
        <pc:chgData name="Dieter Beaven" userId="9bbdb69f-69d0-4759-aa9b-5c090a2da237" providerId="ADAL" clId="{C7BA1EB1-CD6F-4D0E-9A3F-D6B6C67FC9D9}" dt="2025-04-28T11:54:03.002" v="52" actId="47"/>
        <pc:sldMkLst>
          <pc:docMk/>
          <pc:sldMk cId="574890414" sldId="540"/>
        </pc:sldMkLst>
      </pc:sldChg>
      <pc:sldChg chg="del">
        <pc:chgData name="Dieter Beaven" userId="9bbdb69f-69d0-4759-aa9b-5c090a2da237" providerId="ADAL" clId="{C7BA1EB1-CD6F-4D0E-9A3F-D6B6C67FC9D9}" dt="2025-04-28T11:54:00.612" v="46" actId="47"/>
        <pc:sldMkLst>
          <pc:docMk/>
          <pc:sldMk cId="1549002636" sldId="541"/>
        </pc:sldMkLst>
      </pc:sldChg>
      <pc:sldChg chg="modSp mod">
        <pc:chgData name="Dieter Beaven" userId="9bbdb69f-69d0-4759-aa9b-5c090a2da237" providerId="ADAL" clId="{C7BA1EB1-CD6F-4D0E-9A3F-D6B6C67FC9D9}" dt="2025-04-28T11:53:17.957" v="17" actId="20577"/>
        <pc:sldMkLst>
          <pc:docMk/>
          <pc:sldMk cId="3991975165" sldId="547"/>
        </pc:sldMkLst>
        <pc:spChg chg="mod">
          <ac:chgData name="Dieter Beaven" userId="9bbdb69f-69d0-4759-aa9b-5c090a2da237" providerId="ADAL" clId="{C7BA1EB1-CD6F-4D0E-9A3F-D6B6C67FC9D9}" dt="2025-04-28T11:53:17.957" v="17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del">
        <pc:chgData name="Dieter Beaven" userId="9bbdb69f-69d0-4759-aa9b-5c090a2da237" providerId="ADAL" clId="{C7BA1EB1-CD6F-4D0E-9A3F-D6B6C67FC9D9}" dt="2025-04-28T11:54:10.439" v="54" actId="47"/>
        <pc:sldMkLst>
          <pc:docMk/>
          <pc:sldMk cId="3055658135" sldId="549"/>
        </pc:sldMkLst>
      </pc:sldChg>
    </pc:docChg>
  </pc:docChgLst>
  <pc:docChgLst>
    <pc:chgData name="Dieter Beaven" userId="9bbdb69f-69d0-4759-aa9b-5c090a2da237" providerId="ADAL" clId="{C868D422-565B-420C-8336-F88E30069395}"/>
    <pc:docChg chg="custSel addSld delSld modSld">
      <pc:chgData name="Dieter Beaven" userId="9bbdb69f-69d0-4759-aa9b-5c090a2da237" providerId="ADAL" clId="{C868D422-565B-420C-8336-F88E30069395}" dt="2025-06-03T15:16:01.162" v="15" actId="47"/>
      <pc:docMkLst>
        <pc:docMk/>
      </pc:docMkLst>
      <pc:sldChg chg="addSp modSp mod">
        <pc:chgData name="Dieter Beaven" userId="9bbdb69f-69d0-4759-aa9b-5c090a2da237" providerId="ADAL" clId="{C868D422-565B-420C-8336-F88E30069395}" dt="2025-06-03T15:15:20.228" v="11" actId="1076"/>
        <pc:sldMkLst>
          <pc:docMk/>
          <pc:sldMk cId="3896053727" sldId="543"/>
        </pc:sldMkLst>
        <pc:picChg chg="add mod">
          <ac:chgData name="Dieter Beaven" userId="9bbdb69f-69d0-4759-aa9b-5c090a2da237" providerId="ADAL" clId="{C868D422-565B-420C-8336-F88E30069395}" dt="2025-06-03T15:15:20.228" v="11" actId="1076"/>
          <ac:picMkLst>
            <pc:docMk/>
            <pc:sldMk cId="3896053727" sldId="543"/>
            <ac:picMk id="6" creationId="{9905E4EB-CCEA-B885-77AB-8A4BD80D61BF}"/>
          </ac:picMkLst>
        </pc:picChg>
      </pc:sldChg>
      <pc:sldChg chg="addSp delSp modSp del mod">
        <pc:chgData name="Dieter Beaven" userId="9bbdb69f-69d0-4759-aa9b-5c090a2da237" providerId="ADAL" clId="{C868D422-565B-420C-8336-F88E30069395}" dt="2025-06-03T15:16:01.162" v="15" actId="47"/>
        <pc:sldMkLst>
          <pc:docMk/>
          <pc:sldMk cId="3458699803" sldId="545"/>
        </pc:sldMkLst>
        <pc:picChg chg="add del mod">
          <ac:chgData name="Dieter Beaven" userId="9bbdb69f-69d0-4759-aa9b-5c090a2da237" providerId="ADAL" clId="{C868D422-565B-420C-8336-F88E30069395}" dt="2025-06-03T15:14:24.637" v="4" actId="478"/>
          <ac:picMkLst>
            <pc:docMk/>
            <pc:sldMk cId="3458699803" sldId="545"/>
            <ac:picMk id="6" creationId="{B7CDC53D-EAC4-8DF7-DB45-69547D3F67F3}"/>
          </ac:picMkLst>
        </pc:picChg>
      </pc:sldChg>
      <pc:sldChg chg="del">
        <pc:chgData name="Dieter Beaven" userId="9bbdb69f-69d0-4759-aa9b-5c090a2da237" providerId="ADAL" clId="{C868D422-565B-420C-8336-F88E30069395}" dt="2025-06-03T15:15:24.290" v="12" actId="47"/>
        <pc:sldMkLst>
          <pc:docMk/>
          <pc:sldMk cId="4091202299" sldId="550"/>
        </pc:sldMkLst>
      </pc:sldChg>
      <pc:sldChg chg="del">
        <pc:chgData name="Dieter Beaven" userId="9bbdb69f-69d0-4759-aa9b-5c090a2da237" providerId="ADAL" clId="{C868D422-565B-420C-8336-F88E30069395}" dt="2025-06-03T15:15:24.884" v="13" actId="47"/>
        <pc:sldMkLst>
          <pc:docMk/>
          <pc:sldMk cId="3826585799" sldId="551"/>
        </pc:sldMkLst>
      </pc:sldChg>
      <pc:sldChg chg="add del">
        <pc:chgData name="Dieter Beaven" userId="9bbdb69f-69d0-4759-aa9b-5c090a2da237" providerId="ADAL" clId="{C868D422-565B-420C-8336-F88E30069395}" dt="2025-06-03T15:15:59.131" v="14"/>
        <pc:sldMkLst>
          <pc:docMk/>
          <pc:sldMk cId="2531956736" sldId="552"/>
        </pc:sldMkLst>
      </pc:sldChg>
      <pc:sldChg chg="add">
        <pc:chgData name="Dieter Beaven" userId="9bbdb69f-69d0-4759-aa9b-5c090a2da237" providerId="ADAL" clId="{C868D422-565B-420C-8336-F88E30069395}" dt="2025-06-03T15:15:59.131" v="14"/>
        <pc:sldMkLst>
          <pc:docMk/>
          <pc:sldMk cId="481244772" sldId="555"/>
        </pc:sldMkLst>
      </pc:sldChg>
    </pc:docChg>
  </pc:docChgLst>
  <pc:docChgLst>
    <pc:chgData name="Dieter Beaven" userId="9bbdb69f-69d0-4759-aa9b-5c090a2da237" providerId="ADAL" clId="{75007C29-7769-4478-8B81-0D492BB37662}"/>
    <pc:docChg chg="modSld">
      <pc:chgData name="Dieter Beaven" userId="9bbdb69f-69d0-4759-aa9b-5c090a2da237" providerId="ADAL" clId="{75007C29-7769-4478-8B81-0D492BB37662}" dt="2025-04-25T15:28:02.668" v="3" actId="20577"/>
      <pc:docMkLst>
        <pc:docMk/>
      </pc:docMkLst>
      <pc:sldChg chg="modSp mod">
        <pc:chgData name="Dieter Beaven" userId="9bbdb69f-69d0-4759-aa9b-5c090a2da237" providerId="ADAL" clId="{75007C29-7769-4478-8B81-0D492BB37662}" dt="2025-04-25T15:28:02.668" v="3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5007C29-7769-4478-8B81-0D492BB37662}" dt="2025-04-25T15:28:02.668" v="3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75007C29-7769-4478-8B81-0D492BB37662}" dt="2025-04-25T15:25:21.276" v="1" actId="20577"/>
        <pc:sldMkLst>
          <pc:docMk/>
          <pc:sldMk cId="3055658135" sldId="549"/>
        </pc:sldMkLst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5F0270D1-FF5D-4842-A0C6-C1F6E809A9A0}"/>
    <pc:docChg chg="addSld modSld">
      <pc:chgData name="Dieter Beaven" userId="9bbdb69f-69d0-4759-aa9b-5c090a2da237" providerId="ADAL" clId="{5F0270D1-FF5D-4842-A0C6-C1F6E809A9A0}" dt="2025-04-28T09:38:51.769" v="0"/>
      <pc:docMkLst>
        <pc:docMk/>
      </pc:docMkLst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617830027" sldId="484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415099988" sldId="486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4161425287" sldId="488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286968048" sldId="508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453751729" sldId="509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503618532" sldId="510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988028996" sldId="511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863178959" sldId="512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761721526" sldId="513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67006943" sldId="514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408166879" sldId="515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4277973962" sldId="516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639909493" sldId="517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271935285" sldId="518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774574860" sldId="519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552854183" sldId="520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4085786225" sldId="521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388251823" sldId="522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119668686" sldId="523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003572543" sldId="524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043338289" sldId="525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614106908" sldId="526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4043689342" sldId="527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010704142" sldId="528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184794428" sldId="529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589603480" sldId="530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491667478" sldId="531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78222793" sldId="532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991884332" sldId="533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366794910" sldId="534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384745693" sldId="535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3029685501" sldId="537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773958153" sldId="538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92141481" sldId="539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574890414" sldId="540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1549002636" sldId="541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62576503" sldId="544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2975711913" sldId="553"/>
        </pc:sldMkLst>
      </pc:sldChg>
      <pc:sldChg chg="add">
        <pc:chgData name="Dieter Beaven" userId="9bbdb69f-69d0-4759-aa9b-5c090a2da237" providerId="ADAL" clId="{5F0270D1-FF5D-4842-A0C6-C1F6E809A9A0}" dt="2025-04-28T09:38:51.769" v="0"/>
        <pc:sldMkLst>
          <pc:docMk/>
          <pc:sldMk cId="867903649" sldId="554"/>
        </pc:sldMkLst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189CA80A-06F9-415C-90D5-69DC42FED3B4}"/>
    <pc:docChg chg="modSld">
      <pc:chgData name="Dieter Beaven" userId="9bbdb69f-69d0-4759-aa9b-5c090a2da237" providerId="ADAL" clId="{189CA80A-06F9-415C-90D5-69DC42FED3B4}" dt="2025-04-28T09:40:19.472" v="16" actId="20577"/>
      <pc:docMkLst>
        <pc:docMk/>
      </pc:docMkLst>
      <pc:sldChg chg="modSp mod">
        <pc:chgData name="Dieter Beaven" userId="9bbdb69f-69d0-4759-aa9b-5c090a2da237" providerId="ADAL" clId="{189CA80A-06F9-415C-90D5-69DC42FED3B4}" dt="2025-04-28T09:40:19.472" v="16" actId="20577"/>
        <pc:sldMkLst>
          <pc:docMk/>
          <pc:sldMk cId="3991975165" sldId="547"/>
        </pc:sldMkLst>
        <pc:spChg chg="mod">
          <ac:chgData name="Dieter Beaven" userId="9bbdb69f-69d0-4759-aa9b-5c090a2da237" providerId="ADAL" clId="{189CA80A-06F9-415C-90D5-69DC42FED3B4}" dt="2025-04-28T09:40:19.472" v="16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F2399-CD51-4C4C-BC34-03B9F40F9CF8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577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2: </a:t>
            </a:r>
            <a:r>
              <a:rPr lang="en-GB" dirty="0">
                <a:solidFill>
                  <a:schemeClr val="accent5"/>
                </a:solidFill>
              </a:rPr>
              <a:t>Quadratics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Quadratic Graphs 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905E4EB-CCEA-B885-77AB-8A4BD80D6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447" y="648145"/>
            <a:ext cx="7143106" cy="618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D4A3D949-4473-4EF7-90D8-D585FAC84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08720"/>
            <a:ext cx="843915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244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0CC18-388A-D791-BD8C-B4F964CF1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E7F01EA-0633-F206-2359-D81F0A434E3E}"/>
              </a:ext>
            </a:extLst>
          </p:cNvPr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60A9E226-99AD-F974-6305-7281F3EE1D40}"/>
                </a:ext>
              </a:extLst>
            </p:cNvPr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27722CE-8429-DC51-558C-3C088CC9A7C2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1C7E53B2-D938-B69A-EF82-023518565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28" y="836712"/>
            <a:ext cx="82296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5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23528" y="756934"/>
                <a:ext cx="835292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Recall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refers to the input of a function, and the expression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refers to the output. For graph sketches, we often write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 i.e. we set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values to be the output of the function.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756934"/>
                <a:ext cx="8352928" cy="923330"/>
              </a:xfrm>
              <a:prstGeom prst="rect">
                <a:avLst/>
              </a:prstGeom>
              <a:blipFill>
                <a:blip r:embed="rId2"/>
                <a:stretch>
                  <a:fillRect l="-584" t="-3289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57"/>
          <p:cNvGrpSpPr/>
          <p:nvPr/>
        </p:nvGrpSpPr>
        <p:grpSpPr>
          <a:xfrm>
            <a:off x="1144" y="0"/>
            <a:ext cx="9143074" cy="599127"/>
            <a:chOff x="0" y="13335"/>
            <a:chExt cx="9144218" cy="599127"/>
          </a:xfrm>
        </p:grpSpPr>
        <p:sp>
          <p:nvSpPr>
            <p:cNvPr id="7" name="TextBox 6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sz="3200" dirty="0"/>
                <a:t>   Quadratic Graphs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Freeform 3"/>
          <p:cNvSpPr/>
          <p:nvPr/>
        </p:nvSpPr>
        <p:spPr>
          <a:xfrm>
            <a:off x="1979712" y="2120900"/>
            <a:ext cx="4624288" cy="3271286"/>
          </a:xfrm>
          <a:custGeom>
            <a:avLst/>
            <a:gdLst>
              <a:gd name="connsiteX0" fmla="*/ 0 w 4686300"/>
              <a:gd name="connsiteY0" fmla="*/ 88900 h 3763386"/>
              <a:gd name="connsiteX1" fmla="*/ 660400 w 4686300"/>
              <a:gd name="connsiteY1" fmla="*/ 2095500 h 3763386"/>
              <a:gd name="connsiteX2" fmla="*/ 1612900 w 4686300"/>
              <a:gd name="connsiteY2" fmla="*/ 3416300 h 3763386"/>
              <a:gd name="connsiteX3" fmla="*/ 2501900 w 4686300"/>
              <a:gd name="connsiteY3" fmla="*/ 3759200 h 3763386"/>
              <a:gd name="connsiteX4" fmla="*/ 3225800 w 4686300"/>
              <a:gd name="connsiteY4" fmla="*/ 3543300 h 3763386"/>
              <a:gd name="connsiteX5" fmla="*/ 3886200 w 4686300"/>
              <a:gd name="connsiteY5" fmla="*/ 2679700 h 3763386"/>
              <a:gd name="connsiteX6" fmla="*/ 4432300 w 4686300"/>
              <a:gd name="connsiteY6" fmla="*/ 1346200 h 3763386"/>
              <a:gd name="connsiteX7" fmla="*/ 4686300 w 4686300"/>
              <a:gd name="connsiteY7" fmla="*/ 0 h 376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6300" h="3763386">
                <a:moveTo>
                  <a:pt x="0" y="88900"/>
                </a:moveTo>
                <a:cubicBezTo>
                  <a:pt x="195791" y="814916"/>
                  <a:pt x="391583" y="1540933"/>
                  <a:pt x="660400" y="2095500"/>
                </a:cubicBezTo>
                <a:cubicBezTo>
                  <a:pt x="929217" y="2650067"/>
                  <a:pt x="1305983" y="3139017"/>
                  <a:pt x="1612900" y="3416300"/>
                </a:cubicBezTo>
                <a:cubicBezTo>
                  <a:pt x="1919817" y="3693583"/>
                  <a:pt x="2233083" y="3738033"/>
                  <a:pt x="2501900" y="3759200"/>
                </a:cubicBezTo>
                <a:cubicBezTo>
                  <a:pt x="2770717" y="3780367"/>
                  <a:pt x="2995083" y="3723217"/>
                  <a:pt x="3225800" y="3543300"/>
                </a:cubicBezTo>
                <a:cubicBezTo>
                  <a:pt x="3456517" y="3363383"/>
                  <a:pt x="3685117" y="3045883"/>
                  <a:pt x="3886200" y="2679700"/>
                </a:cubicBezTo>
                <a:cubicBezTo>
                  <a:pt x="4087283" y="2313517"/>
                  <a:pt x="4298950" y="1792817"/>
                  <a:pt x="4432300" y="1346200"/>
                </a:cubicBezTo>
                <a:cubicBezTo>
                  <a:pt x="4565650" y="899583"/>
                  <a:pt x="4625975" y="449791"/>
                  <a:pt x="4686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763688" y="4725144"/>
            <a:ext cx="561662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165328" y="1988840"/>
            <a:ext cx="0" cy="4032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393012" y="4369256"/>
                <a:ext cx="5040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012" y="4369256"/>
                <a:ext cx="50405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913300" y="1382941"/>
                <a:ext cx="5040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300" y="1382941"/>
                <a:ext cx="50405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298128" y="1874285"/>
            <a:ext cx="2808312" cy="8309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1"/>
                </a:solidFill>
              </a:rPr>
              <a:t>Features needed in sketch of quadratic?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68018" y="3414191"/>
            <a:ext cx="1296144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Roots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868144" y="5790455"/>
                <a:ext cx="1764196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/>
                  <a:t>-intercept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5790455"/>
                <a:ext cx="1764196" cy="461665"/>
              </a:xfrm>
              <a:prstGeom prst="rect">
                <a:avLst/>
              </a:prstGeom>
              <a:blipFill>
                <a:blip r:embed="rId5"/>
                <a:stretch>
                  <a:fillRect t="-7500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710571" y="5661248"/>
            <a:ext cx="2538282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General shape: Smiley face or hill?</a:t>
            </a:r>
          </a:p>
        </p:txBody>
      </p:sp>
      <p:cxnSp>
        <p:nvCxnSpPr>
          <p:cNvPr id="31" name="Straight Arrow Connector 30"/>
          <p:cNvCxnSpPr>
            <a:stCxn id="27" idx="2"/>
          </p:cNvCxnSpPr>
          <p:nvPr/>
        </p:nvCxnSpPr>
        <p:spPr>
          <a:xfrm flipH="1">
            <a:off x="3263900" y="3875856"/>
            <a:ext cx="652190" cy="78504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2"/>
          </p:cNvCxnSpPr>
          <p:nvPr/>
        </p:nvCxnSpPr>
        <p:spPr>
          <a:xfrm>
            <a:off x="3916090" y="3875856"/>
            <a:ext cx="1633810" cy="785044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8" idx="0"/>
          </p:cNvCxnSpPr>
          <p:nvPr/>
        </p:nvCxnSpPr>
        <p:spPr>
          <a:xfrm flipH="1" flipV="1">
            <a:off x="5165328" y="5301208"/>
            <a:ext cx="1584914" cy="489247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0"/>
          </p:cNvCxnSpPr>
          <p:nvPr/>
        </p:nvCxnSpPr>
        <p:spPr>
          <a:xfrm flipV="1">
            <a:off x="1979712" y="5181600"/>
            <a:ext cx="1500088" cy="479648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268018" y="3414192"/>
            <a:ext cx="1296143" cy="461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868144" y="5766822"/>
            <a:ext cx="1764196" cy="4852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10571" y="5661247"/>
            <a:ext cx="2538282" cy="8309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4318000" y="5511801"/>
            <a:ext cx="228600" cy="660399"/>
          </a:xfrm>
          <a:prstGeom prst="straightConnector1">
            <a:avLst/>
          </a:prstGeom>
          <a:ln>
            <a:prstDash val="sysDot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692872" y="6236791"/>
            <a:ext cx="1971328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Turning point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681784" y="6236791"/>
            <a:ext cx="1982416" cy="4852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86500" y="1642164"/>
            <a:ext cx="2717800" cy="24622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A ‘sketch’ in maths has a clearly defined meaning: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We care about the </a:t>
            </a:r>
            <a:r>
              <a:rPr lang="en-GB" sz="1400" b="1" u="sng" dirty="0"/>
              <a:t>general shape</a:t>
            </a:r>
            <a:r>
              <a:rPr lang="en-GB" sz="1400" dirty="0"/>
              <a:t> of the graph, not exact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The axes should have </a:t>
            </a:r>
            <a:r>
              <a:rPr lang="en-GB" sz="1400" b="1" u="sng" dirty="0"/>
              <a:t>no scale</a:t>
            </a:r>
            <a:r>
              <a:rPr lang="en-GB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Generally the only coordinates indicated are </a:t>
            </a:r>
            <a:r>
              <a:rPr lang="en-GB" sz="1400" b="1" u="sng" dirty="0"/>
              <a:t>intercepts with the axis</a:t>
            </a:r>
            <a:r>
              <a:rPr lang="en-GB" sz="1400" dirty="0"/>
              <a:t> or other points of interest (e.g. intersections of multiple graphs)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85304" y="3109391"/>
                <a:ext cx="165618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Recall a root of a function is where the output, in this case the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600" dirty="0"/>
                  <a:t> value, is 0.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04" y="3109391"/>
                <a:ext cx="1656184" cy="1323439"/>
              </a:xfrm>
              <a:prstGeom prst="rect">
                <a:avLst/>
              </a:prstGeom>
              <a:blipFill>
                <a:blip r:embed="rId6"/>
                <a:stretch>
                  <a:fillRect l="-2214" t="-1382" r="-2214" b="-50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33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34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6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Example</a:t>
              </a:r>
              <a:endParaRPr lang="en-GB" sz="32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9852" y="785912"/>
                <a:ext cx="5429448" cy="707886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Sketch the graph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GB" sz="2000" dirty="0"/>
                  <a:t> and find the coordinates of the turning point.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52" y="785912"/>
                <a:ext cx="5429448" cy="707886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99852" y="1844824"/>
            <a:ext cx="95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Roots: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79712" y="1844824"/>
                <a:ext cx="3384376" cy="923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br>
                  <a:rPr lang="en-GB" b="1" dirty="0"/>
                </a:br>
                <a:endParaRPr lang="en-GB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844824"/>
                <a:ext cx="3384376" cy="9233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5168" y="2857376"/>
                <a:ext cx="1450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-intercept: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68" y="2857376"/>
                <a:ext cx="1450528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941612" y="2878803"/>
                <a:ext cx="27744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GB" b="1" dirty="0"/>
                  <a:t>When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GB" b="1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612" y="2878803"/>
                <a:ext cx="2774404" cy="646331"/>
              </a:xfrm>
              <a:prstGeom prst="rect">
                <a:avLst/>
              </a:prstGeom>
              <a:blipFill>
                <a:blip r:embed="rId5"/>
                <a:stretch>
                  <a:fillRect l="-1978" t="-4717" b="-47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85168" y="3739223"/>
            <a:ext cx="157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Turning point: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41612" y="3658389"/>
                <a:ext cx="2774404" cy="1860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num>
                                <m:den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𝟐𝟓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  <a:p>
                <a:r>
                  <a:rPr lang="en-GB" b="1" dirty="0"/>
                  <a:t>Min point: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num>
                          <m:den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,−</m:t>
                        </m:r>
                        <m:f>
                          <m:f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𝟐𝟓</m:t>
                            </m:r>
                          </m:num>
                          <m:den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</m:e>
                    </m:d>
                  </m:oMath>
                </a14:m>
                <a:endParaRPr lang="en-GB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612" y="3658389"/>
                <a:ext cx="2774404" cy="1860959"/>
              </a:xfrm>
              <a:prstGeom prst="rect">
                <a:avLst/>
              </a:prstGeom>
              <a:blipFill>
                <a:blip r:embed="rId6"/>
                <a:stretch>
                  <a:fillRect l="-1978" b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36352" y="5856064"/>
                <a:ext cx="4070548" cy="83099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Recall that if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600" dirty="0"/>
                  <a:t>, the minimum output is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600" dirty="0"/>
                  <a:t> is the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 value which minimises it. i.e. Turning point is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52" y="5856064"/>
                <a:ext cx="4070548" cy="830997"/>
              </a:xfrm>
              <a:prstGeom prst="rect">
                <a:avLst/>
              </a:prstGeom>
              <a:blipFill>
                <a:blip r:embed="rId7"/>
                <a:stretch>
                  <a:fillRect l="-446" t="-714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V="1">
            <a:off x="1259632" y="5301208"/>
            <a:ext cx="576064" cy="55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972618" y="1813992"/>
            <a:ext cx="2599382" cy="9542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72618" y="2901473"/>
            <a:ext cx="2599382" cy="6926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955800" y="3717986"/>
            <a:ext cx="2599382" cy="18013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076056" y="4437112"/>
            <a:ext cx="3528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7164288" y="1701762"/>
            <a:ext cx="0" cy="4032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664820" y="4411068"/>
            <a:ext cx="544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24329" y="4411068"/>
            <a:ext cx="544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7" name="Freeform 3"/>
          <p:cNvSpPr/>
          <p:nvPr/>
        </p:nvSpPr>
        <p:spPr>
          <a:xfrm>
            <a:off x="5002312" y="2146300"/>
            <a:ext cx="3392388" cy="2788686"/>
          </a:xfrm>
          <a:custGeom>
            <a:avLst/>
            <a:gdLst>
              <a:gd name="connsiteX0" fmla="*/ 0 w 4686300"/>
              <a:gd name="connsiteY0" fmla="*/ 88900 h 3763386"/>
              <a:gd name="connsiteX1" fmla="*/ 660400 w 4686300"/>
              <a:gd name="connsiteY1" fmla="*/ 2095500 h 3763386"/>
              <a:gd name="connsiteX2" fmla="*/ 1612900 w 4686300"/>
              <a:gd name="connsiteY2" fmla="*/ 3416300 h 3763386"/>
              <a:gd name="connsiteX3" fmla="*/ 2501900 w 4686300"/>
              <a:gd name="connsiteY3" fmla="*/ 3759200 h 3763386"/>
              <a:gd name="connsiteX4" fmla="*/ 3225800 w 4686300"/>
              <a:gd name="connsiteY4" fmla="*/ 3543300 h 3763386"/>
              <a:gd name="connsiteX5" fmla="*/ 3886200 w 4686300"/>
              <a:gd name="connsiteY5" fmla="*/ 2679700 h 3763386"/>
              <a:gd name="connsiteX6" fmla="*/ 4432300 w 4686300"/>
              <a:gd name="connsiteY6" fmla="*/ 1346200 h 3763386"/>
              <a:gd name="connsiteX7" fmla="*/ 4686300 w 4686300"/>
              <a:gd name="connsiteY7" fmla="*/ 0 h 376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6300" h="3763386">
                <a:moveTo>
                  <a:pt x="0" y="88900"/>
                </a:moveTo>
                <a:cubicBezTo>
                  <a:pt x="195791" y="814916"/>
                  <a:pt x="391583" y="1540933"/>
                  <a:pt x="660400" y="2095500"/>
                </a:cubicBezTo>
                <a:cubicBezTo>
                  <a:pt x="929217" y="2650067"/>
                  <a:pt x="1305983" y="3139017"/>
                  <a:pt x="1612900" y="3416300"/>
                </a:cubicBezTo>
                <a:cubicBezTo>
                  <a:pt x="1919817" y="3693583"/>
                  <a:pt x="2233083" y="3738033"/>
                  <a:pt x="2501900" y="3759200"/>
                </a:cubicBezTo>
                <a:cubicBezTo>
                  <a:pt x="2770717" y="3780367"/>
                  <a:pt x="2995083" y="3723217"/>
                  <a:pt x="3225800" y="3543300"/>
                </a:cubicBezTo>
                <a:cubicBezTo>
                  <a:pt x="3456517" y="3363383"/>
                  <a:pt x="3685117" y="3045883"/>
                  <a:pt x="3886200" y="2679700"/>
                </a:cubicBezTo>
                <a:cubicBezTo>
                  <a:pt x="4087283" y="2313517"/>
                  <a:pt x="4298950" y="1792817"/>
                  <a:pt x="4432300" y="1346200"/>
                </a:cubicBezTo>
                <a:cubicBezTo>
                  <a:pt x="4565650" y="899583"/>
                  <a:pt x="4625975" y="449791"/>
                  <a:pt x="4686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6843960" y="4868162"/>
            <a:ext cx="544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5416435" y="4925859"/>
                <a:ext cx="1435329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,−</m:t>
                          </m:r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435" y="4925859"/>
                <a:ext cx="1435329" cy="714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6708031" y="4872925"/>
            <a:ext cx="121394" cy="122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579048" y="4242296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048" y="4242296"/>
                <a:ext cx="28803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020272" y="1341156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1341156"/>
                <a:ext cx="288032" cy="369332"/>
              </a:xfrm>
              <a:prstGeom prst="rect">
                <a:avLst/>
              </a:prstGeom>
              <a:blipFill>
                <a:blip r:embed="rId10"/>
                <a:stretch>
                  <a:fillRect r="-6383"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10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5" grpId="0"/>
      <p:bldP spid="26" grpId="0"/>
      <p:bldP spid="27" grpId="0" animBg="1"/>
      <p:bldP spid="30" grpId="0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6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Example</a:t>
              </a:r>
              <a:endParaRPr lang="en-GB" sz="32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9851" y="785912"/>
                <a:ext cx="7412509" cy="707886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Sketch the graph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GB" sz="2000" dirty="0"/>
                  <a:t> and find the coordinates of the turning point. Write down the equation of the line of symmetry.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51" y="785912"/>
                <a:ext cx="7412509" cy="707886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488752" y="1743224"/>
            <a:ext cx="959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Roots: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20912" y="1768624"/>
                <a:ext cx="3685108" cy="2671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GB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  <m:sup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×−</m:t>
                                  </m:r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×−</m:t>
                                  </m:r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e>
                              </m:d>
                            </m:e>
                          </m:rad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rad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  <a:p>
                <a:r>
                  <a:rPr lang="en-GB" b="1" dirty="0"/>
                  <a:t>This has no solutions, so the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GB" b="1" dirty="0"/>
                  <a:t> value can never be 0, i.e. the parabola does not touch the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b="1" dirty="0"/>
                  <a:t>-axis.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12" y="1768624"/>
                <a:ext cx="3685108" cy="2671629"/>
              </a:xfrm>
              <a:prstGeom prst="rect">
                <a:avLst/>
              </a:prstGeom>
              <a:blipFill>
                <a:blip r:embed="rId3"/>
                <a:stretch>
                  <a:fillRect l="-1322" r="-331" b="-27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8791" y="4414984"/>
                <a:ext cx="14505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-intercept: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91" y="4414984"/>
                <a:ext cx="1450528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433935" y="4411011"/>
            <a:ext cx="2774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-3 (by inspection)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-71709" y="5119031"/>
            <a:ext cx="157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Turning point: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459335" y="5127097"/>
                <a:ext cx="2774404" cy="1771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sz="1600" b="1" dirty="0"/>
              </a:p>
              <a:p>
                <a:r>
                  <a:rPr lang="en-GB" sz="1600" b="1" dirty="0"/>
                  <a:t>Max point is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335" y="5127097"/>
                <a:ext cx="2774404" cy="1771191"/>
              </a:xfrm>
              <a:prstGeom prst="rect">
                <a:avLst/>
              </a:prstGeom>
              <a:blipFill>
                <a:blip r:embed="rId5"/>
                <a:stretch>
                  <a:fillRect l="-1096" b="-17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1377206" y="4411848"/>
            <a:ext cx="3601194" cy="69262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443508" y="5158053"/>
            <a:ext cx="2611133" cy="16638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076056" y="4437112"/>
            <a:ext cx="3528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33" idx="2"/>
          </p:cNvCxnSpPr>
          <p:nvPr/>
        </p:nvCxnSpPr>
        <p:spPr>
          <a:xfrm flipV="1">
            <a:off x="6643588" y="1976417"/>
            <a:ext cx="0" cy="4188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Freeform 3"/>
          <p:cNvSpPr/>
          <p:nvPr/>
        </p:nvSpPr>
        <p:spPr>
          <a:xfrm rot="10800000">
            <a:off x="6262954" y="4823995"/>
            <a:ext cx="2179333" cy="1524410"/>
          </a:xfrm>
          <a:custGeom>
            <a:avLst/>
            <a:gdLst>
              <a:gd name="connsiteX0" fmla="*/ 0 w 4686300"/>
              <a:gd name="connsiteY0" fmla="*/ 88900 h 3763386"/>
              <a:gd name="connsiteX1" fmla="*/ 660400 w 4686300"/>
              <a:gd name="connsiteY1" fmla="*/ 2095500 h 3763386"/>
              <a:gd name="connsiteX2" fmla="*/ 1612900 w 4686300"/>
              <a:gd name="connsiteY2" fmla="*/ 3416300 h 3763386"/>
              <a:gd name="connsiteX3" fmla="*/ 2501900 w 4686300"/>
              <a:gd name="connsiteY3" fmla="*/ 3759200 h 3763386"/>
              <a:gd name="connsiteX4" fmla="*/ 3225800 w 4686300"/>
              <a:gd name="connsiteY4" fmla="*/ 3543300 h 3763386"/>
              <a:gd name="connsiteX5" fmla="*/ 3886200 w 4686300"/>
              <a:gd name="connsiteY5" fmla="*/ 2679700 h 3763386"/>
              <a:gd name="connsiteX6" fmla="*/ 4432300 w 4686300"/>
              <a:gd name="connsiteY6" fmla="*/ 1346200 h 3763386"/>
              <a:gd name="connsiteX7" fmla="*/ 4686300 w 4686300"/>
              <a:gd name="connsiteY7" fmla="*/ 0 h 376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6300" h="3763386">
                <a:moveTo>
                  <a:pt x="0" y="88900"/>
                </a:moveTo>
                <a:cubicBezTo>
                  <a:pt x="195791" y="814916"/>
                  <a:pt x="391583" y="1540933"/>
                  <a:pt x="660400" y="2095500"/>
                </a:cubicBezTo>
                <a:cubicBezTo>
                  <a:pt x="929217" y="2650067"/>
                  <a:pt x="1305983" y="3139017"/>
                  <a:pt x="1612900" y="3416300"/>
                </a:cubicBezTo>
                <a:cubicBezTo>
                  <a:pt x="1919817" y="3693583"/>
                  <a:pt x="2233083" y="3738033"/>
                  <a:pt x="2501900" y="3759200"/>
                </a:cubicBezTo>
                <a:cubicBezTo>
                  <a:pt x="2770717" y="3780367"/>
                  <a:pt x="2995083" y="3723217"/>
                  <a:pt x="3225800" y="3543300"/>
                </a:cubicBezTo>
                <a:cubicBezTo>
                  <a:pt x="3456517" y="3363383"/>
                  <a:pt x="3685117" y="3045883"/>
                  <a:pt x="3886200" y="2679700"/>
                </a:cubicBezTo>
                <a:cubicBezTo>
                  <a:pt x="4087283" y="2313517"/>
                  <a:pt x="4298950" y="1792817"/>
                  <a:pt x="4432300" y="1346200"/>
                </a:cubicBezTo>
                <a:cubicBezTo>
                  <a:pt x="4565650" y="899583"/>
                  <a:pt x="4625975" y="449791"/>
                  <a:pt x="4686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6314570" y="5000509"/>
            <a:ext cx="544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7195310" y="4691990"/>
                <a:ext cx="9453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1,−1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310" y="4691990"/>
                <a:ext cx="9453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7152531" y="4733225"/>
            <a:ext cx="121394" cy="122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8579048" y="4242296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9048" y="4242296"/>
                <a:ext cx="2880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499572" y="1607085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572" y="1607085"/>
                <a:ext cx="288032" cy="369332"/>
              </a:xfrm>
              <a:prstGeom prst="rect">
                <a:avLst/>
              </a:prstGeom>
              <a:blipFill>
                <a:blip r:embed="rId8"/>
                <a:stretch>
                  <a:fillRect r="-638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373796" y="1753610"/>
            <a:ext cx="3604604" cy="26151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04172" y="6412686"/>
            <a:ext cx="186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 of reflection: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955632" y="6405028"/>
                <a:ext cx="1180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632" y="6405028"/>
                <a:ext cx="118042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>
            <a:off x="7189704" y="2112556"/>
            <a:ext cx="0" cy="405274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900946" y="2760416"/>
                <a:ext cx="13051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946" y="2760416"/>
                <a:ext cx="130512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6106207" y="6304547"/>
            <a:ext cx="2003077" cy="4841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4368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7" grpId="0" animBg="1"/>
      <p:bldP spid="30" grpId="0"/>
      <p:bldP spid="31" grpId="0" animBg="1"/>
      <p:bldP spid="18" grpId="0" animBg="1"/>
      <p:bldP spid="35" grpId="0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91567" y="749817"/>
            <a:ext cx="7412509" cy="646331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Sketch the following, indicating any intercepts with the axis, the turning point and the equation of the line of symmetry.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1981" y="1563065"/>
                <a:ext cx="2202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1" y="1563065"/>
                <a:ext cx="2202963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48092" y="1617752"/>
            <a:ext cx="288032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1981" y="4293096"/>
                <a:ext cx="2202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−7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1" y="4293096"/>
                <a:ext cx="2202963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48092" y="4347783"/>
            <a:ext cx="288032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16016" y="1522474"/>
                <a:ext cx="2202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+3−2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1522474"/>
                <a:ext cx="220296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362127" y="1577161"/>
            <a:ext cx="288032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716016" y="4264461"/>
                <a:ext cx="2202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264461"/>
                <a:ext cx="2202963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362127" y="4319148"/>
            <a:ext cx="288032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018270" y="3429000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060365" y="2040607"/>
            <a:ext cx="10666" cy="2113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902099" y="3265934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099" y="3265934"/>
                <a:ext cx="216024" cy="369332"/>
              </a:xfrm>
              <a:prstGeom prst="rect">
                <a:avLst/>
              </a:prstGeom>
              <a:blipFill>
                <a:blip r:embed="rId6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933439" y="1705612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439" y="1705612"/>
                <a:ext cx="216024" cy="369332"/>
              </a:xfrm>
              <a:prstGeom prst="rect">
                <a:avLst/>
              </a:prstGeom>
              <a:blipFill>
                <a:blip r:embed="rId7"/>
                <a:stretch>
                  <a:fillRect r="-38889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3"/>
          <p:cNvSpPr/>
          <p:nvPr/>
        </p:nvSpPr>
        <p:spPr>
          <a:xfrm>
            <a:off x="1230413" y="2314574"/>
            <a:ext cx="1550888" cy="715411"/>
          </a:xfrm>
          <a:custGeom>
            <a:avLst/>
            <a:gdLst>
              <a:gd name="connsiteX0" fmla="*/ 0 w 4686300"/>
              <a:gd name="connsiteY0" fmla="*/ 88900 h 3763386"/>
              <a:gd name="connsiteX1" fmla="*/ 660400 w 4686300"/>
              <a:gd name="connsiteY1" fmla="*/ 2095500 h 3763386"/>
              <a:gd name="connsiteX2" fmla="*/ 1612900 w 4686300"/>
              <a:gd name="connsiteY2" fmla="*/ 3416300 h 3763386"/>
              <a:gd name="connsiteX3" fmla="*/ 2501900 w 4686300"/>
              <a:gd name="connsiteY3" fmla="*/ 3759200 h 3763386"/>
              <a:gd name="connsiteX4" fmla="*/ 3225800 w 4686300"/>
              <a:gd name="connsiteY4" fmla="*/ 3543300 h 3763386"/>
              <a:gd name="connsiteX5" fmla="*/ 3886200 w 4686300"/>
              <a:gd name="connsiteY5" fmla="*/ 2679700 h 3763386"/>
              <a:gd name="connsiteX6" fmla="*/ 4432300 w 4686300"/>
              <a:gd name="connsiteY6" fmla="*/ 1346200 h 3763386"/>
              <a:gd name="connsiteX7" fmla="*/ 4686300 w 4686300"/>
              <a:gd name="connsiteY7" fmla="*/ 0 h 376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6300" h="3763386">
                <a:moveTo>
                  <a:pt x="0" y="88900"/>
                </a:moveTo>
                <a:cubicBezTo>
                  <a:pt x="195791" y="814916"/>
                  <a:pt x="391583" y="1540933"/>
                  <a:pt x="660400" y="2095500"/>
                </a:cubicBezTo>
                <a:cubicBezTo>
                  <a:pt x="929217" y="2650067"/>
                  <a:pt x="1305983" y="3139017"/>
                  <a:pt x="1612900" y="3416300"/>
                </a:cubicBezTo>
                <a:cubicBezTo>
                  <a:pt x="1919817" y="3693583"/>
                  <a:pt x="2233083" y="3738033"/>
                  <a:pt x="2501900" y="3759200"/>
                </a:cubicBezTo>
                <a:cubicBezTo>
                  <a:pt x="2770717" y="3780367"/>
                  <a:pt x="2995083" y="3723217"/>
                  <a:pt x="3225800" y="3543300"/>
                </a:cubicBezTo>
                <a:cubicBezTo>
                  <a:pt x="3456517" y="3363383"/>
                  <a:pt x="3685117" y="3045883"/>
                  <a:pt x="3886200" y="2679700"/>
                </a:cubicBezTo>
                <a:cubicBezTo>
                  <a:pt x="4087283" y="2313517"/>
                  <a:pt x="4298950" y="1792817"/>
                  <a:pt x="4432300" y="1346200"/>
                </a:cubicBezTo>
                <a:cubicBezTo>
                  <a:pt x="4565650" y="899583"/>
                  <a:pt x="4625975" y="449791"/>
                  <a:pt x="4686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018270" y="6107175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1619672" y="4693417"/>
            <a:ext cx="10666" cy="2113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902099" y="5944109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099" y="5944109"/>
                <a:ext cx="216024" cy="369332"/>
              </a:xfrm>
              <a:prstGeom prst="rect">
                <a:avLst/>
              </a:prstGeom>
              <a:blipFill>
                <a:blip r:embed="rId8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 3"/>
          <p:cNvSpPr/>
          <p:nvPr/>
        </p:nvSpPr>
        <p:spPr>
          <a:xfrm>
            <a:off x="1436153" y="4932843"/>
            <a:ext cx="1590530" cy="1377298"/>
          </a:xfrm>
          <a:custGeom>
            <a:avLst/>
            <a:gdLst>
              <a:gd name="connsiteX0" fmla="*/ 0 w 4686300"/>
              <a:gd name="connsiteY0" fmla="*/ 88900 h 3763386"/>
              <a:gd name="connsiteX1" fmla="*/ 660400 w 4686300"/>
              <a:gd name="connsiteY1" fmla="*/ 2095500 h 3763386"/>
              <a:gd name="connsiteX2" fmla="*/ 1612900 w 4686300"/>
              <a:gd name="connsiteY2" fmla="*/ 3416300 h 3763386"/>
              <a:gd name="connsiteX3" fmla="*/ 2501900 w 4686300"/>
              <a:gd name="connsiteY3" fmla="*/ 3759200 h 3763386"/>
              <a:gd name="connsiteX4" fmla="*/ 3225800 w 4686300"/>
              <a:gd name="connsiteY4" fmla="*/ 3543300 h 3763386"/>
              <a:gd name="connsiteX5" fmla="*/ 3886200 w 4686300"/>
              <a:gd name="connsiteY5" fmla="*/ 2679700 h 3763386"/>
              <a:gd name="connsiteX6" fmla="*/ 4432300 w 4686300"/>
              <a:gd name="connsiteY6" fmla="*/ 1346200 h 3763386"/>
              <a:gd name="connsiteX7" fmla="*/ 4686300 w 4686300"/>
              <a:gd name="connsiteY7" fmla="*/ 0 h 376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6300" h="3763386">
                <a:moveTo>
                  <a:pt x="0" y="88900"/>
                </a:moveTo>
                <a:cubicBezTo>
                  <a:pt x="195791" y="814916"/>
                  <a:pt x="391583" y="1540933"/>
                  <a:pt x="660400" y="2095500"/>
                </a:cubicBezTo>
                <a:cubicBezTo>
                  <a:pt x="929217" y="2650067"/>
                  <a:pt x="1305983" y="3139017"/>
                  <a:pt x="1612900" y="3416300"/>
                </a:cubicBezTo>
                <a:cubicBezTo>
                  <a:pt x="1919817" y="3693583"/>
                  <a:pt x="2233083" y="3738033"/>
                  <a:pt x="2501900" y="3759200"/>
                </a:cubicBezTo>
                <a:cubicBezTo>
                  <a:pt x="2770717" y="3780367"/>
                  <a:pt x="2995083" y="3723217"/>
                  <a:pt x="3225800" y="3543300"/>
                </a:cubicBezTo>
                <a:cubicBezTo>
                  <a:pt x="3456517" y="3363383"/>
                  <a:pt x="3685117" y="3045883"/>
                  <a:pt x="3886200" y="2679700"/>
                </a:cubicBezTo>
                <a:cubicBezTo>
                  <a:pt x="4087283" y="2313517"/>
                  <a:pt x="4298950" y="1792817"/>
                  <a:pt x="4432300" y="1346200"/>
                </a:cubicBezTo>
                <a:cubicBezTo>
                  <a:pt x="4565650" y="899583"/>
                  <a:pt x="4625975" y="449791"/>
                  <a:pt x="4686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2519591" y="6020506"/>
            <a:ext cx="224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18159" y="6019936"/>
            <a:ext cx="32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75637" y="5502839"/>
            <a:ext cx="514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985819" y="2959826"/>
                <a:ext cx="5147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0,4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819" y="2959826"/>
                <a:ext cx="514722" cy="369332"/>
              </a:xfrm>
              <a:prstGeom prst="rect">
                <a:avLst/>
              </a:prstGeom>
              <a:blipFill>
                <a:blip r:embed="rId9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1996331" y="2986975"/>
            <a:ext cx="121394" cy="122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/>
          <p:cNvSpPr/>
          <p:nvPr/>
        </p:nvSpPr>
        <p:spPr>
          <a:xfrm>
            <a:off x="2232013" y="6249374"/>
            <a:ext cx="121394" cy="122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209860" y="6313068"/>
                <a:ext cx="733762" cy="472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sz="1100" b="0" i="1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f>
                            <m:f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60" y="6313068"/>
                <a:ext cx="733762" cy="4726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>
            <a:off x="2273968" y="4764505"/>
            <a:ext cx="18883" cy="20865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931904" y="4661405"/>
                <a:ext cx="1305123" cy="551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904" y="4661405"/>
                <a:ext cx="1305123" cy="5517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>
            <a:off x="4882502" y="3413326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5483904" y="1999568"/>
            <a:ext cx="10666" cy="2113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766331" y="3250260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331" y="3250260"/>
                <a:ext cx="216024" cy="369332"/>
              </a:xfrm>
              <a:prstGeom prst="rect">
                <a:avLst/>
              </a:prstGeom>
              <a:blipFill>
                <a:blip r:embed="rId12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Freeform 3"/>
          <p:cNvSpPr/>
          <p:nvPr/>
        </p:nvSpPr>
        <p:spPr>
          <a:xfrm rot="10800000">
            <a:off x="5043210" y="2590800"/>
            <a:ext cx="1433790" cy="1330292"/>
          </a:xfrm>
          <a:custGeom>
            <a:avLst/>
            <a:gdLst>
              <a:gd name="connsiteX0" fmla="*/ 0 w 4686300"/>
              <a:gd name="connsiteY0" fmla="*/ 88900 h 3763386"/>
              <a:gd name="connsiteX1" fmla="*/ 660400 w 4686300"/>
              <a:gd name="connsiteY1" fmla="*/ 2095500 h 3763386"/>
              <a:gd name="connsiteX2" fmla="*/ 1612900 w 4686300"/>
              <a:gd name="connsiteY2" fmla="*/ 3416300 h 3763386"/>
              <a:gd name="connsiteX3" fmla="*/ 2501900 w 4686300"/>
              <a:gd name="connsiteY3" fmla="*/ 3759200 h 3763386"/>
              <a:gd name="connsiteX4" fmla="*/ 3225800 w 4686300"/>
              <a:gd name="connsiteY4" fmla="*/ 3543300 h 3763386"/>
              <a:gd name="connsiteX5" fmla="*/ 3886200 w 4686300"/>
              <a:gd name="connsiteY5" fmla="*/ 2679700 h 3763386"/>
              <a:gd name="connsiteX6" fmla="*/ 4432300 w 4686300"/>
              <a:gd name="connsiteY6" fmla="*/ 1346200 h 3763386"/>
              <a:gd name="connsiteX7" fmla="*/ 4686300 w 4686300"/>
              <a:gd name="connsiteY7" fmla="*/ 0 h 376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6300" h="3763386">
                <a:moveTo>
                  <a:pt x="0" y="88900"/>
                </a:moveTo>
                <a:cubicBezTo>
                  <a:pt x="195791" y="814916"/>
                  <a:pt x="391583" y="1540933"/>
                  <a:pt x="660400" y="2095500"/>
                </a:cubicBezTo>
                <a:cubicBezTo>
                  <a:pt x="929217" y="2650067"/>
                  <a:pt x="1305983" y="3139017"/>
                  <a:pt x="1612900" y="3416300"/>
                </a:cubicBezTo>
                <a:cubicBezTo>
                  <a:pt x="1919817" y="3693583"/>
                  <a:pt x="2233083" y="3738033"/>
                  <a:pt x="2501900" y="3759200"/>
                </a:cubicBezTo>
                <a:cubicBezTo>
                  <a:pt x="2770717" y="3780367"/>
                  <a:pt x="2995083" y="3723217"/>
                  <a:pt x="3225800" y="3543300"/>
                </a:cubicBezTo>
                <a:cubicBezTo>
                  <a:pt x="3456517" y="3363383"/>
                  <a:pt x="3685117" y="3045883"/>
                  <a:pt x="3886200" y="2679700"/>
                </a:cubicBezTo>
                <a:cubicBezTo>
                  <a:pt x="4087283" y="2313517"/>
                  <a:pt x="4298950" y="1792817"/>
                  <a:pt x="4432300" y="1346200"/>
                </a:cubicBezTo>
                <a:cubicBezTo>
                  <a:pt x="4565650" y="899583"/>
                  <a:pt x="4625975" y="449791"/>
                  <a:pt x="4686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6202848" y="3383807"/>
            <a:ext cx="224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896591" y="3373712"/>
                <a:ext cx="446934" cy="438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591" y="3373712"/>
                <a:ext cx="446934" cy="438005"/>
              </a:xfrm>
              <a:prstGeom prst="rect">
                <a:avLst/>
              </a:prstGeom>
              <a:blipFill>
                <a:blip r:embed="rId1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5216069" y="2485140"/>
            <a:ext cx="514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50" name="Oval 49"/>
          <p:cNvSpPr/>
          <p:nvPr/>
        </p:nvSpPr>
        <p:spPr>
          <a:xfrm>
            <a:off x="5648570" y="2555400"/>
            <a:ext cx="121394" cy="122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638352" y="2133473"/>
                <a:ext cx="733762" cy="472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GB" sz="11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num>
                            <m:den>
                              <m:r>
                                <a:rPr lang="en-GB" sz="11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352" y="2133473"/>
                <a:ext cx="733762" cy="4726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Connector 51"/>
          <p:cNvCxnSpPr/>
          <p:nvPr/>
        </p:nvCxnSpPr>
        <p:spPr>
          <a:xfrm>
            <a:off x="5709575" y="2061131"/>
            <a:ext cx="18883" cy="20865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396086" y="3786831"/>
                <a:ext cx="1305123" cy="558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086" y="3786831"/>
                <a:ext cx="1305123" cy="55835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>
          <a:xfrm>
            <a:off x="5259935" y="6301081"/>
            <a:ext cx="19442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6309849" y="4575666"/>
            <a:ext cx="10666" cy="21138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143764" y="6109440"/>
                <a:ext cx="216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764" y="6109440"/>
                <a:ext cx="216024" cy="369332"/>
              </a:xfrm>
              <a:prstGeom prst="rect">
                <a:avLst/>
              </a:prstGeom>
              <a:blipFill>
                <a:blip r:embed="rId16"/>
                <a:stretch>
                  <a:fillRect r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Freeform 3"/>
          <p:cNvSpPr/>
          <p:nvPr/>
        </p:nvSpPr>
        <p:spPr>
          <a:xfrm>
            <a:off x="5106318" y="4743449"/>
            <a:ext cx="1433790" cy="998597"/>
          </a:xfrm>
          <a:custGeom>
            <a:avLst/>
            <a:gdLst>
              <a:gd name="connsiteX0" fmla="*/ 0 w 4686300"/>
              <a:gd name="connsiteY0" fmla="*/ 88900 h 3763386"/>
              <a:gd name="connsiteX1" fmla="*/ 660400 w 4686300"/>
              <a:gd name="connsiteY1" fmla="*/ 2095500 h 3763386"/>
              <a:gd name="connsiteX2" fmla="*/ 1612900 w 4686300"/>
              <a:gd name="connsiteY2" fmla="*/ 3416300 h 3763386"/>
              <a:gd name="connsiteX3" fmla="*/ 2501900 w 4686300"/>
              <a:gd name="connsiteY3" fmla="*/ 3759200 h 3763386"/>
              <a:gd name="connsiteX4" fmla="*/ 3225800 w 4686300"/>
              <a:gd name="connsiteY4" fmla="*/ 3543300 h 3763386"/>
              <a:gd name="connsiteX5" fmla="*/ 3886200 w 4686300"/>
              <a:gd name="connsiteY5" fmla="*/ 2679700 h 3763386"/>
              <a:gd name="connsiteX6" fmla="*/ 4432300 w 4686300"/>
              <a:gd name="connsiteY6" fmla="*/ 1346200 h 3763386"/>
              <a:gd name="connsiteX7" fmla="*/ 4686300 w 4686300"/>
              <a:gd name="connsiteY7" fmla="*/ 0 h 376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6300" h="3763386">
                <a:moveTo>
                  <a:pt x="0" y="88900"/>
                </a:moveTo>
                <a:cubicBezTo>
                  <a:pt x="195791" y="814916"/>
                  <a:pt x="391583" y="1540933"/>
                  <a:pt x="660400" y="2095500"/>
                </a:cubicBezTo>
                <a:cubicBezTo>
                  <a:pt x="929217" y="2650067"/>
                  <a:pt x="1305983" y="3139017"/>
                  <a:pt x="1612900" y="3416300"/>
                </a:cubicBezTo>
                <a:cubicBezTo>
                  <a:pt x="1919817" y="3693583"/>
                  <a:pt x="2233083" y="3738033"/>
                  <a:pt x="2501900" y="3759200"/>
                </a:cubicBezTo>
                <a:cubicBezTo>
                  <a:pt x="2770717" y="3780367"/>
                  <a:pt x="2995083" y="3723217"/>
                  <a:pt x="3225800" y="3543300"/>
                </a:cubicBezTo>
                <a:cubicBezTo>
                  <a:pt x="3456517" y="3363383"/>
                  <a:pt x="3685117" y="3045883"/>
                  <a:pt x="3886200" y="2679700"/>
                </a:cubicBezTo>
                <a:cubicBezTo>
                  <a:pt x="4087283" y="2313517"/>
                  <a:pt x="4298950" y="1792817"/>
                  <a:pt x="4432300" y="1346200"/>
                </a:cubicBezTo>
                <a:cubicBezTo>
                  <a:pt x="4565650" y="899583"/>
                  <a:pt x="4625975" y="449791"/>
                  <a:pt x="4686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216971" y="6509117"/>
                <a:ext cx="7706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971" y="6509117"/>
                <a:ext cx="770688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5974502" y="5210970"/>
            <a:ext cx="514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</a:t>
            </a:r>
          </a:p>
        </p:txBody>
      </p:sp>
      <p:sp>
        <p:nvSpPr>
          <p:cNvPr id="61" name="Oval 60"/>
          <p:cNvSpPr/>
          <p:nvPr/>
        </p:nvSpPr>
        <p:spPr>
          <a:xfrm>
            <a:off x="5850068" y="5671630"/>
            <a:ext cx="121394" cy="1229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811410" y="5739306"/>
                <a:ext cx="73376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100" b="0" i="1" smtClean="0">
                              <a:latin typeface="Cambria Math" panose="02040503050406030204" pitchFamily="18" charset="0"/>
                            </a:rPr>
                            <m:t>−2,7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410" y="5739306"/>
                <a:ext cx="733762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/>
          <p:cNvCxnSpPr/>
          <p:nvPr/>
        </p:nvCxnSpPr>
        <p:spPr>
          <a:xfrm>
            <a:off x="5907206" y="4756641"/>
            <a:ext cx="18883" cy="20865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1724963" y="3699514"/>
                <a:ext cx="130512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963" y="3699514"/>
                <a:ext cx="1305123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>
            <a:off x="782447" y="1886563"/>
            <a:ext cx="2715496" cy="23225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23382" y="4659086"/>
            <a:ext cx="2715496" cy="21920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752563" y="1944202"/>
            <a:ext cx="2715496" cy="2322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9" name="Rectangle 68"/>
          <p:cNvSpPr/>
          <p:nvPr/>
        </p:nvSpPr>
        <p:spPr>
          <a:xfrm>
            <a:off x="4773861" y="4615543"/>
            <a:ext cx="2715496" cy="22536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1070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68" grpId="0" animBg="1"/>
      <p:bldP spid="6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13D890F-958F-484D-A8B9-6488853316EE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2FA5ACAE-45F1-4E82-AF23-42A25D8F8A26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Determining the Equation using a Graph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ACEE6DC-C591-4ECE-B29C-4A90574CEA45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9192F7-3EDD-4D73-9C46-DA5E118428C7}"/>
              </a:ext>
            </a:extLst>
          </p:cNvPr>
          <p:cNvCxnSpPr/>
          <p:nvPr/>
        </p:nvCxnSpPr>
        <p:spPr>
          <a:xfrm>
            <a:off x="323528" y="3645024"/>
            <a:ext cx="3528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74F434-F58D-4C02-8883-E0696E7C34FB}"/>
              </a:ext>
            </a:extLst>
          </p:cNvPr>
          <p:cNvCxnSpPr>
            <a:endCxn id="8" idx="2"/>
          </p:cNvCxnSpPr>
          <p:nvPr/>
        </p:nvCxnSpPr>
        <p:spPr>
          <a:xfrm flipV="1">
            <a:off x="1891060" y="1184329"/>
            <a:ext cx="0" cy="4188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74F1D7-45D6-4358-AE68-C28D41EF778A}"/>
                  </a:ext>
                </a:extLst>
              </p:cNvPr>
              <p:cNvSpPr txBox="1"/>
              <p:nvPr/>
            </p:nvSpPr>
            <p:spPr>
              <a:xfrm>
                <a:off x="3826520" y="3450208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74F1D7-45D6-4358-AE68-C28D41EF7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520" y="3450208"/>
                <a:ext cx="28803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DD4C28-1CA3-4422-B3F8-0C12D7901ADE}"/>
                  </a:ext>
                </a:extLst>
              </p:cNvPr>
              <p:cNvSpPr txBox="1"/>
              <p:nvPr/>
            </p:nvSpPr>
            <p:spPr>
              <a:xfrm>
                <a:off x="1747044" y="814997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DD4C28-1CA3-4422-B3F8-0C12D7901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044" y="814997"/>
                <a:ext cx="288032" cy="369332"/>
              </a:xfrm>
              <a:prstGeom prst="rect">
                <a:avLst/>
              </a:prstGeom>
              <a:blipFill>
                <a:blip r:embed="rId3"/>
                <a:stretch>
                  <a:fillRect r="-638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 3">
            <a:extLst>
              <a:ext uri="{FF2B5EF4-FFF2-40B4-BE49-F238E27FC236}">
                <a16:creationId xmlns:a16="http://schemas.microsoft.com/office/drawing/2014/main" id="{D8AD6D98-8E55-4FD2-A3FA-75B15682581B}"/>
              </a:ext>
            </a:extLst>
          </p:cNvPr>
          <p:cNvSpPr/>
          <p:nvPr/>
        </p:nvSpPr>
        <p:spPr>
          <a:xfrm rot="10800000" flipV="1">
            <a:off x="539552" y="2657983"/>
            <a:ext cx="2160110" cy="1542033"/>
          </a:xfrm>
          <a:custGeom>
            <a:avLst/>
            <a:gdLst>
              <a:gd name="connsiteX0" fmla="*/ 0 w 4686300"/>
              <a:gd name="connsiteY0" fmla="*/ 88900 h 3763386"/>
              <a:gd name="connsiteX1" fmla="*/ 660400 w 4686300"/>
              <a:gd name="connsiteY1" fmla="*/ 2095500 h 3763386"/>
              <a:gd name="connsiteX2" fmla="*/ 1612900 w 4686300"/>
              <a:gd name="connsiteY2" fmla="*/ 3416300 h 3763386"/>
              <a:gd name="connsiteX3" fmla="*/ 2501900 w 4686300"/>
              <a:gd name="connsiteY3" fmla="*/ 3759200 h 3763386"/>
              <a:gd name="connsiteX4" fmla="*/ 3225800 w 4686300"/>
              <a:gd name="connsiteY4" fmla="*/ 3543300 h 3763386"/>
              <a:gd name="connsiteX5" fmla="*/ 3886200 w 4686300"/>
              <a:gd name="connsiteY5" fmla="*/ 2679700 h 3763386"/>
              <a:gd name="connsiteX6" fmla="*/ 4432300 w 4686300"/>
              <a:gd name="connsiteY6" fmla="*/ 1346200 h 3763386"/>
              <a:gd name="connsiteX7" fmla="*/ 4686300 w 4686300"/>
              <a:gd name="connsiteY7" fmla="*/ 0 h 376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6300" h="3763386">
                <a:moveTo>
                  <a:pt x="0" y="88900"/>
                </a:moveTo>
                <a:cubicBezTo>
                  <a:pt x="195791" y="814916"/>
                  <a:pt x="391583" y="1540933"/>
                  <a:pt x="660400" y="2095500"/>
                </a:cubicBezTo>
                <a:cubicBezTo>
                  <a:pt x="929217" y="2650067"/>
                  <a:pt x="1305983" y="3139017"/>
                  <a:pt x="1612900" y="3416300"/>
                </a:cubicBezTo>
                <a:cubicBezTo>
                  <a:pt x="1919817" y="3693583"/>
                  <a:pt x="2233083" y="3738033"/>
                  <a:pt x="2501900" y="3759200"/>
                </a:cubicBezTo>
                <a:cubicBezTo>
                  <a:pt x="2770717" y="3780367"/>
                  <a:pt x="2995083" y="3723217"/>
                  <a:pt x="3225800" y="3543300"/>
                </a:cubicBezTo>
                <a:cubicBezTo>
                  <a:pt x="3456517" y="3363383"/>
                  <a:pt x="3685117" y="3045883"/>
                  <a:pt x="3886200" y="2679700"/>
                </a:cubicBezTo>
                <a:cubicBezTo>
                  <a:pt x="4087283" y="2313517"/>
                  <a:pt x="4298950" y="1792817"/>
                  <a:pt x="4432300" y="1346200"/>
                </a:cubicBezTo>
                <a:cubicBezTo>
                  <a:pt x="4565650" y="899583"/>
                  <a:pt x="4625975" y="449791"/>
                  <a:pt x="4686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C3DEEB-9890-4C9B-A854-C3BABC425BC6}"/>
              </a:ext>
            </a:extLst>
          </p:cNvPr>
          <p:cNvSpPr txBox="1"/>
          <p:nvPr/>
        </p:nvSpPr>
        <p:spPr>
          <a:xfrm>
            <a:off x="2238472" y="3655175"/>
            <a:ext cx="36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568FE1-C76C-4E00-966F-D7F5A2F8E931}"/>
              </a:ext>
            </a:extLst>
          </p:cNvPr>
          <p:cNvSpPr txBox="1"/>
          <p:nvPr/>
        </p:nvSpPr>
        <p:spPr>
          <a:xfrm>
            <a:off x="568172" y="3625996"/>
            <a:ext cx="57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A802BB-A59C-4CA0-8794-D20F6C7FF76A}"/>
              </a:ext>
            </a:extLst>
          </p:cNvPr>
          <p:cNvSpPr txBox="1"/>
          <p:nvPr/>
        </p:nvSpPr>
        <p:spPr>
          <a:xfrm>
            <a:off x="1439599" y="3850878"/>
            <a:ext cx="63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31D767-1609-46B7-A07C-BD788160FF56}"/>
                  </a:ext>
                </a:extLst>
              </p:cNvPr>
              <p:cNvSpPr txBox="1"/>
              <p:nvPr/>
            </p:nvSpPr>
            <p:spPr>
              <a:xfrm>
                <a:off x="4283968" y="1484784"/>
                <a:ext cx="4201861" cy="64633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Determine the equation of this quadratic graph, in the form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31D767-1609-46B7-A07C-BD788160F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1484784"/>
                <a:ext cx="4201861" cy="646331"/>
              </a:xfrm>
              <a:prstGeom prst="rect">
                <a:avLst/>
              </a:prstGeom>
              <a:blipFill>
                <a:blip r:embed="rId4"/>
                <a:stretch>
                  <a:fillRect b="-2308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62BF92-F65B-4DB2-96B1-FADE90DB3C21}"/>
                  </a:ext>
                </a:extLst>
              </p:cNvPr>
              <p:cNvSpPr txBox="1"/>
              <p:nvPr/>
            </p:nvSpPr>
            <p:spPr>
              <a:xfrm>
                <a:off x="4356108" y="2564904"/>
                <a:ext cx="4176463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Since the roots are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dirty="0"/>
                  <a:t>, a good start would be: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+3)(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noting that this gives us the correct ‘positive quadratic’ shape.</a:t>
                </a:r>
              </a:p>
              <a:p>
                <a:endParaRPr lang="en-GB" dirty="0"/>
              </a:p>
              <a:p>
                <a:r>
                  <a:rPr lang="en-GB" dirty="0"/>
                  <a:t>However, expanding, we get the wrong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-intercept of -6: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−6</m:t>
                      </m:r>
                    </m:oMath>
                  </m:oMathPara>
                </a14:m>
                <a:endParaRPr lang="en-GB" i="1" dirty="0"/>
              </a:p>
              <a:p>
                <a:endParaRPr lang="en-GB" dirty="0"/>
              </a:p>
              <a:p>
                <a:r>
                  <a:rPr lang="en-GB" dirty="0"/>
                  <a:t>We can simply scale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-value appropriately without affecting the roots: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62BF92-F65B-4DB2-96B1-FADE90DB3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108" y="2564904"/>
                <a:ext cx="4176463" cy="3970318"/>
              </a:xfrm>
              <a:prstGeom prst="rect">
                <a:avLst/>
              </a:prstGeom>
              <a:blipFill>
                <a:blip r:embed="rId5"/>
                <a:stretch>
                  <a:fillRect l="-1314" t="-9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1E748427-A99E-4DB2-B3DB-D87FEBCBB7F5}"/>
              </a:ext>
            </a:extLst>
          </p:cNvPr>
          <p:cNvSpPr/>
          <p:nvPr/>
        </p:nvSpPr>
        <p:spPr>
          <a:xfrm>
            <a:off x="4303381" y="2131115"/>
            <a:ext cx="4182417" cy="440410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7571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13D890F-958F-484D-A8B9-6488853316EE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2FA5ACAE-45F1-4E82-AF23-42A25D8F8A26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Further Example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ACEE6DC-C591-4ECE-B29C-4A90574CEA45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9192F7-3EDD-4D73-9C46-DA5E118428C7}"/>
              </a:ext>
            </a:extLst>
          </p:cNvPr>
          <p:cNvCxnSpPr/>
          <p:nvPr/>
        </p:nvCxnSpPr>
        <p:spPr>
          <a:xfrm>
            <a:off x="323528" y="3645024"/>
            <a:ext cx="3528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74F434-F58D-4C02-8883-E0696E7C34FB}"/>
              </a:ext>
            </a:extLst>
          </p:cNvPr>
          <p:cNvCxnSpPr>
            <a:endCxn id="8" idx="2"/>
          </p:cNvCxnSpPr>
          <p:nvPr/>
        </p:nvCxnSpPr>
        <p:spPr>
          <a:xfrm flipV="1">
            <a:off x="1891060" y="1184329"/>
            <a:ext cx="0" cy="4188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74F1D7-45D6-4358-AE68-C28D41EF778A}"/>
                  </a:ext>
                </a:extLst>
              </p:cNvPr>
              <p:cNvSpPr txBox="1"/>
              <p:nvPr/>
            </p:nvSpPr>
            <p:spPr>
              <a:xfrm>
                <a:off x="3826520" y="3450208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74F1D7-45D6-4358-AE68-C28D41EF7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520" y="3450208"/>
                <a:ext cx="28803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DD4C28-1CA3-4422-B3F8-0C12D7901ADE}"/>
                  </a:ext>
                </a:extLst>
              </p:cNvPr>
              <p:cNvSpPr txBox="1"/>
              <p:nvPr/>
            </p:nvSpPr>
            <p:spPr>
              <a:xfrm>
                <a:off x="1747044" y="814997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DD4C28-1CA3-4422-B3F8-0C12D7901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044" y="814997"/>
                <a:ext cx="288032" cy="369332"/>
              </a:xfrm>
              <a:prstGeom prst="rect">
                <a:avLst/>
              </a:prstGeom>
              <a:blipFill>
                <a:blip r:embed="rId3"/>
                <a:stretch>
                  <a:fillRect r="-638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 3">
            <a:extLst>
              <a:ext uri="{FF2B5EF4-FFF2-40B4-BE49-F238E27FC236}">
                <a16:creationId xmlns:a16="http://schemas.microsoft.com/office/drawing/2014/main" id="{D8AD6D98-8E55-4FD2-A3FA-75B15682581B}"/>
              </a:ext>
            </a:extLst>
          </p:cNvPr>
          <p:cNvSpPr/>
          <p:nvPr/>
        </p:nvSpPr>
        <p:spPr>
          <a:xfrm flipV="1">
            <a:off x="1286162" y="2657983"/>
            <a:ext cx="2160110" cy="1542033"/>
          </a:xfrm>
          <a:custGeom>
            <a:avLst/>
            <a:gdLst>
              <a:gd name="connsiteX0" fmla="*/ 0 w 4686300"/>
              <a:gd name="connsiteY0" fmla="*/ 88900 h 3763386"/>
              <a:gd name="connsiteX1" fmla="*/ 660400 w 4686300"/>
              <a:gd name="connsiteY1" fmla="*/ 2095500 h 3763386"/>
              <a:gd name="connsiteX2" fmla="*/ 1612900 w 4686300"/>
              <a:gd name="connsiteY2" fmla="*/ 3416300 h 3763386"/>
              <a:gd name="connsiteX3" fmla="*/ 2501900 w 4686300"/>
              <a:gd name="connsiteY3" fmla="*/ 3759200 h 3763386"/>
              <a:gd name="connsiteX4" fmla="*/ 3225800 w 4686300"/>
              <a:gd name="connsiteY4" fmla="*/ 3543300 h 3763386"/>
              <a:gd name="connsiteX5" fmla="*/ 3886200 w 4686300"/>
              <a:gd name="connsiteY5" fmla="*/ 2679700 h 3763386"/>
              <a:gd name="connsiteX6" fmla="*/ 4432300 w 4686300"/>
              <a:gd name="connsiteY6" fmla="*/ 1346200 h 3763386"/>
              <a:gd name="connsiteX7" fmla="*/ 4686300 w 4686300"/>
              <a:gd name="connsiteY7" fmla="*/ 0 h 376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6300" h="3763386">
                <a:moveTo>
                  <a:pt x="0" y="88900"/>
                </a:moveTo>
                <a:cubicBezTo>
                  <a:pt x="195791" y="814916"/>
                  <a:pt x="391583" y="1540933"/>
                  <a:pt x="660400" y="2095500"/>
                </a:cubicBezTo>
                <a:cubicBezTo>
                  <a:pt x="929217" y="2650067"/>
                  <a:pt x="1305983" y="3139017"/>
                  <a:pt x="1612900" y="3416300"/>
                </a:cubicBezTo>
                <a:cubicBezTo>
                  <a:pt x="1919817" y="3693583"/>
                  <a:pt x="2233083" y="3738033"/>
                  <a:pt x="2501900" y="3759200"/>
                </a:cubicBezTo>
                <a:cubicBezTo>
                  <a:pt x="2770717" y="3780367"/>
                  <a:pt x="2995083" y="3723217"/>
                  <a:pt x="3225800" y="3543300"/>
                </a:cubicBezTo>
                <a:cubicBezTo>
                  <a:pt x="3456517" y="3363383"/>
                  <a:pt x="3685117" y="3045883"/>
                  <a:pt x="3886200" y="2679700"/>
                </a:cubicBezTo>
                <a:cubicBezTo>
                  <a:pt x="4087283" y="2313517"/>
                  <a:pt x="4298950" y="1792817"/>
                  <a:pt x="4432300" y="1346200"/>
                </a:cubicBezTo>
                <a:cubicBezTo>
                  <a:pt x="4565650" y="899583"/>
                  <a:pt x="4625975" y="449791"/>
                  <a:pt x="4686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C3DEEB-9890-4C9B-A854-C3BABC425BC6}"/>
              </a:ext>
            </a:extLst>
          </p:cNvPr>
          <p:cNvSpPr txBox="1"/>
          <p:nvPr/>
        </p:nvSpPr>
        <p:spPr>
          <a:xfrm>
            <a:off x="2930931" y="3610787"/>
            <a:ext cx="637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568FE1-C76C-4E00-966F-D7F5A2F8E931}"/>
              </a:ext>
            </a:extLst>
          </p:cNvPr>
          <p:cNvSpPr txBox="1"/>
          <p:nvPr/>
        </p:nvSpPr>
        <p:spPr>
          <a:xfrm>
            <a:off x="1340530" y="3599363"/>
            <a:ext cx="57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31D767-1609-46B7-A07C-BD788160FF56}"/>
                  </a:ext>
                </a:extLst>
              </p:cNvPr>
              <p:cNvSpPr txBox="1"/>
              <p:nvPr/>
            </p:nvSpPr>
            <p:spPr>
              <a:xfrm>
                <a:off x="4283968" y="1484784"/>
                <a:ext cx="4201861" cy="92333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Determine the equation of this quadratic graph, in the form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dirty="0"/>
                  <a:t> are integers.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631D767-1609-46B7-A07C-BD788160F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1484784"/>
                <a:ext cx="4201861" cy="923330"/>
              </a:xfrm>
              <a:prstGeom prst="rect">
                <a:avLst/>
              </a:prstGeom>
              <a:blipFill>
                <a:blip r:embed="rId4"/>
                <a:stretch>
                  <a:fillRect b="-1714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62BF92-F65B-4DB2-96B1-FADE90DB3C21}"/>
                  </a:ext>
                </a:extLst>
              </p:cNvPr>
              <p:cNvSpPr txBox="1"/>
              <p:nvPr/>
            </p:nvSpPr>
            <p:spPr>
              <a:xfrm>
                <a:off x="4356108" y="2564904"/>
                <a:ext cx="4176463" cy="3699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 good start would be: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+1)(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−3.5)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The minus on the front ensures we get a negative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term for the correct shape.</a:t>
                </a:r>
              </a:p>
              <a:p>
                <a:r>
                  <a:rPr lang="en-GB" dirty="0"/>
                  <a:t>Expanding: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+2.5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+3.5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Note that no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-intercept has been specified, so we can scale the whole expression without affecting the roots (i.e. we only scale in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direction). Doubling: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62BF92-F65B-4DB2-96B1-FADE90DB3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108" y="2564904"/>
                <a:ext cx="4176463" cy="3699539"/>
              </a:xfrm>
              <a:prstGeom prst="rect">
                <a:avLst/>
              </a:prstGeom>
              <a:blipFill>
                <a:blip r:embed="rId5"/>
                <a:stretch>
                  <a:fillRect l="-1314" t="-988" r="-10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1E748427-A99E-4DB2-B3DB-D87FEBCBB7F5}"/>
              </a:ext>
            </a:extLst>
          </p:cNvPr>
          <p:cNvSpPr/>
          <p:nvPr/>
        </p:nvSpPr>
        <p:spPr>
          <a:xfrm>
            <a:off x="4283968" y="2405998"/>
            <a:ext cx="4182417" cy="40473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6790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13D890F-958F-484D-A8B9-6488853316EE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2FA5ACAE-45F1-4E82-AF23-42A25D8F8A26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ACEE6DC-C591-4ECE-B29C-4A90574CEA45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9192F7-3EDD-4D73-9C46-DA5E118428C7}"/>
              </a:ext>
            </a:extLst>
          </p:cNvPr>
          <p:cNvCxnSpPr/>
          <p:nvPr/>
        </p:nvCxnSpPr>
        <p:spPr>
          <a:xfrm>
            <a:off x="323528" y="3645024"/>
            <a:ext cx="35283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74F434-F58D-4C02-8883-E0696E7C34FB}"/>
              </a:ext>
            </a:extLst>
          </p:cNvPr>
          <p:cNvCxnSpPr>
            <a:endCxn id="8" idx="2"/>
          </p:cNvCxnSpPr>
          <p:nvPr/>
        </p:nvCxnSpPr>
        <p:spPr>
          <a:xfrm flipV="1">
            <a:off x="1891060" y="1184329"/>
            <a:ext cx="0" cy="41888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74F1D7-45D6-4358-AE68-C28D41EF778A}"/>
                  </a:ext>
                </a:extLst>
              </p:cNvPr>
              <p:cNvSpPr txBox="1"/>
              <p:nvPr/>
            </p:nvSpPr>
            <p:spPr>
              <a:xfrm>
                <a:off x="3826520" y="3450208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74F1D7-45D6-4358-AE68-C28D41EF7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520" y="3450208"/>
                <a:ext cx="28803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DD4C28-1CA3-4422-B3F8-0C12D7901ADE}"/>
                  </a:ext>
                </a:extLst>
              </p:cNvPr>
              <p:cNvSpPr txBox="1"/>
              <p:nvPr/>
            </p:nvSpPr>
            <p:spPr>
              <a:xfrm>
                <a:off x="1747044" y="814997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DD4C28-1CA3-4422-B3F8-0C12D7901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044" y="814997"/>
                <a:ext cx="288032" cy="369332"/>
              </a:xfrm>
              <a:prstGeom prst="rect">
                <a:avLst/>
              </a:prstGeom>
              <a:blipFill>
                <a:blip r:embed="rId3"/>
                <a:stretch>
                  <a:fillRect r="-6383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 3">
            <a:extLst>
              <a:ext uri="{FF2B5EF4-FFF2-40B4-BE49-F238E27FC236}">
                <a16:creationId xmlns:a16="http://schemas.microsoft.com/office/drawing/2014/main" id="{D8AD6D98-8E55-4FD2-A3FA-75B15682581B}"/>
              </a:ext>
            </a:extLst>
          </p:cNvPr>
          <p:cNvSpPr/>
          <p:nvPr/>
        </p:nvSpPr>
        <p:spPr>
          <a:xfrm flipV="1">
            <a:off x="405527" y="2035380"/>
            <a:ext cx="2808312" cy="2355192"/>
          </a:xfrm>
          <a:custGeom>
            <a:avLst/>
            <a:gdLst>
              <a:gd name="connsiteX0" fmla="*/ 0 w 4686300"/>
              <a:gd name="connsiteY0" fmla="*/ 88900 h 3763386"/>
              <a:gd name="connsiteX1" fmla="*/ 660400 w 4686300"/>
              <a:gd name="connsiteY1" fmla="*/ 2095500 h 3763386"/>
              <a:gd name="connsiteX2" fmla="*/ 1612900 w 4686300"/>
              <a:gd name="connsiteY2" fmla="*/ 3416300 h 3763386"/>
              <a:gd name="connsiteX3" fmla="*/ 2501900 w 4686300"/>
              <a:gd name="connsiteY3" fmla="*/ 3759200 h 3763386"/>
              <a:gd name="connsiteX4" fmla="*/ 3225800 w 4686300"/>
              <a:gd name="connsiteY4" fmla="*/ 3543300 h 3763386"/>
              <a:gd name="connsiteX5" fmla="*/ 3886200 w 4686300"/>
              <a:gd name="connsiteY5" fmla="*/ 2679700 h 3763386"/>
              <a:gd name="connsiteX6" fmla="*/ 4432300 w 4686300"/>
              <a:gd name="connsiteY6" fmla="*/ 1346200 h 3763386"/>
              <a:gd name="connsiteX7" fmla="*/ 4686300 w 4686300"/>
              <a:gd name="connsiteY7" fmla="*/ 0 h 376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6300" h="3763386">
                <a:moveTo>
                  <a:pt x="0" y="88900"/>
                </a:moveTo>
                <a:cubicBezTo>
                  <a:pt x="195791" y="814916"/>
                  <a:pt x="391583" y="1540933"/>
                  <a:pt x="660400" y="2095500"/>
                </a:cubicBezTo>
                <a:cubicBezTo>
                  <a:pt x="929217" y="2650067"/>
                  <a:pt x="1305983" y="3139017"/>
                  <a:pt x="1612900" y="3416300"/>
                </a:cubicBezTo>
                <a:cubicBezTo>
                  <a:pt x="1919817" y="3693583"/>
                  <a:pt x="2233083" y="3738033"/>
                  <a:pt x="2501900" y="3759200"/>
                </a:cubicBezTo>
                <a:cubicBezTo>
                  <a:pt x="2770717" y="3780367"/>
                  <a:pt x="2995083" y="3723217"/>
                  <a:pt x="3225800" y="3543300"/>
                </a:cubicBezTo>
                <a:cubicBezTo>
                  <a:pt x="3456517" y="3363383"/>
                  <a:pt x="3685117" y="3045883"/>
                  <a:pt x="3886200" y="2679700"/>
                </a:cubicBezTo>
                <a:cubicBezTo>
                  <a:pt x="4087283" y="2313517"/>
                  <a:pt x="4298950" y="1792817"/>
                  <a:pt x="4432300" y="1346200"/>
                </a:cubicBezTo>
                <a:cubicBezTo>
                  <a:pt x="4565650" y="899583"/>
                  <a:pt x="4625975" y="449791"/>
                  <a:pt x="4686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C3DEEB-9890-4C9B-A854-C3BABC425BC6}"/>
              </a:ext>
            </a:extLst>
          </p:cNvPr>
          <p:cNvSpPr txBox="1"/>
          <p:nvPr/>
        </p:nvSpPr>
        <p:spPr>
          <a:xfrm>
            <a:off x="2838084" y="3644129"/>
            <a:ext cx="36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568FE1-C76C-4E00-966F-D7F5A2F8E931}"/>
              </a:ext>
            </a:extLst>
          </p:cNvPr>
          <p:cNvSpPr txBox="1"/>
          <p:nvPr/>
        </p:nvSpPr>
        <p:spPr>
          <a:xfrm>
            <a:off x="488273" y="3643752"/>
            <a:ext cx="57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A802BB-A59C-4CA0-8794-D20F6C7FF76A}"/>
              </a:ext>
            </a:extLst>
          </p:cNvPr>
          <p:cNvSpPr txBox="1"/>
          <p:nvPr/>
        </p:nvSpPr>
        <p:spPr>
          <a:xfrm>
            <a:off x="1475109" y="1737992"/>
            <a:ext cx="63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31D767-1609-46B7-A07C-BD788160FF56}"/>
              </a:ext>
            </a:extLst>
          </p:cNvPr>
          <p:cNvSpPr txBox="1"/>
          <p:nvPr/>
        </p:nvSpPr>
        <p:spPr>
          <a:xfrm>
            <a:off x="4283968" y="1484784"/>
            <a:ext cx="4201861" cy="646331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Determine an equation of this quadratic graph.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62BF92-F65B-4DB2-96B1-FADE90DB3C21}"/>
                  </a:ext>
                </a:extLst>
              </p:cNvPr>
              <p:cNvSpPr txBox="1"/>
              <p:nvPr/>
            </p:nvSpPr>
            <p:spPr>
              <a:xfrm>
                <a:off x="4309366" y="2242420"/>
                <a:ext cx="4176463" cy="4296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 good start to get the roots correct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+3)(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−3)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The minus on the front ensures we get a negative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term for the correct shape.</a:t>
                </a:r>
              </a:p>
              <a:p>
                <a:endParaRPr lang="en-GB" dirty="0"/>
              </a:p>
              <a:p>
                <a:r>
                  <a:rPr lang="en-GB" dirty="0"/>
                  <a:t>Expanding this gives us the incorrect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-intercept of 9: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+9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To scale 9 to 10, without affecting the root, we need to 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GB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+3)(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−3)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Or more cleanly: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62BF92-F65B-4DB2-96B1-FADE90DB3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366" y="2242420"/>
                <a:ext cx="4176463" cy="4296304"/>
              </a:xfrm>
              <a:prstGeom prst="rect">
                <a:avLst/>
              </a:prstGeom>
              <a:blipFill>
                <a:blip r:embed="rId4"/>
                <a:stretch>
                  <a:fillRect l="-1314" t="-851" r="-23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1E748427-A99E-4DB2-B3DB-D87FEBCBB7F5}"/>
              </a:ext>
            </a:extLst>
          </p:cNvPr>
          <p:cNvSpPr/>
          <p:nvPr/>
        </p:nvSpPr>
        <p:spPr>
          <a:xfrm>
            <a:off x="4283998" y="2131114"/>
            <a:ext cx="4201831" cy="44076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257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2.4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836712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 9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916832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9062" y="2524894"/>
                <a:ext cx="619268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[MAT 2003 1H] Into how many regions is the plane divided when the following three parabolas are drawn?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62" y="2524894"/>
                <a:ext cx="6192688" cy="1477328"/>
              </a:xfrm>
              <a:prstGeom prst="rect">
                <a:avLst/>
              </a:prstGeom>
              <a:blipFill>
                <a:blip r:embed="rId3"/>
                <a:stretch>
                  <a:fillRect l="-886" t="-2058" r="-1476" b="-8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95536" y="213285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Extension Question: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9718" y="4710286"/>
                <a:ext cx="3456384" cy="1218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Completing the square: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18" y="4710286"/>
                <a:ext cx="3456384" cy="1218988"/>
              </a:xfrm>
              <a:prstGeom prst="rect">
                <a:avLst/>
              </a:prstGeom>
              <a:blipFill>
                <a:blip r:embed="rId4"/>
                <a:stretch>
                  <a:fillRect l="-1411" t="-3000" b="-1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571428" y="6165304"/>
            <a:ext cx="309691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006058" y="4373291"/>
            <a:ext cx="0" cy="1917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Freeform 3"/>
          <p:cNvSpPr/>
          <p:nvPr/>
        </p:nvSpPr>
        <p:spPr>
          <a:xfrm>
            <a:off x="4548454" y="4652392"/>
            <a:ext cx="2728646" cy="1509705"/>
          </a:xfrm>
          <a:custGeom>
            <a:avLst/>
            <a:gdLst>
              <a:gd name="connsiteX0" fmla="*/ 0 w 4686300"/>
              <a:gd name="connsiteY0" fmla="*/ 88900 h 3763386"/>
              <a:gd name="connsiteX1" fmla="*/ 660400 w 4686300"/>
              <a:gd name="connsiteY1" fmla="*/ 2095500 h 3763386"/>
              <a:gd name="connsiteX2" fmla="*/ 1612900 w 4686300"/>
              <a:gd name="connsiteY2" fmla="*/ 3416300 h 3763386"/>
              <a:gd name="connsiteX3" fmla="*/ 2501900 w 4686300"/>
              <a:gd name="connsiteY3" fmla="*/ 3759200 h 3763386"/>
              <a:gd name="connsiteX4" fmla="*/ 3225800 w 4686300"/>
              <a:gd name="connsiteY4" fmla="*/ 3543300 h 3763386"/>
              <a:gd name="connsiteX5" fmla="*/ 3886200 w 4686300"/>
              <a:gd name="connsiteY5" fmla="*/ 2679700 h 3763386"/>
              <a:gd name="connsiteX6" fmla="*/ 4432300 w 4686300"/>
              <a:gd name="connsiteY6" fmla="*/ 1346200 h 3763386"/>
              <a:gd name="connsiteX7" fmla="*/ 4686300 w 4686300"/>
              <a:gd name="connsiteY7" fmla="*/ 0 h 376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6300" h="3763386">
                <a:moveTo>
                  <a:pt x="0" y="88900"/>
                </a:moveTo>
                <a:cubicBezTo>
                  <a:pt x="195791" y="814916"/>
                  <a:pt x="391583" y="1540933"/>
                  <a:pt x="660400" y="2095500"/>
                </a:cubicBezTo>
                <a:cubicBezTo>
                  <a:pt x="929217" y="2650067"/>
                  <a:pt x="1305983" y="3139017"/>
                  <a:pt x="1612900" y="3416300"/>
                </a:cubicBezTo>
                <a:cubicBezTo>
                  <a:pt x="1919817" y="3693583"/>
                  <a:pt x="2233083" y="3738033"/>
                  <a:pt x="2501900" y="3759200"/>
                </a:cubicBezTo>
                <a:cubicBezTo>
                  <a:pt x="2770717" y="3780367"/>
                  <a:pt x="2995083" y="3723217"/>
                  <a:pt x="3225800" y="3543300"/>
                </a:cubicBezTo>
                <a:cubicBezTo>
                  <a:pt x="3456517" y="3363383"/>
                  <a:pt x="3685117" y="3045883"/>
                  <a:pt x="3886200" y="2679700"/>
                </a:cubicBezTo>
                <a:cubicBezTo>
                  <a:pt x="4087283" y="2313517"/>
                  <a:pt x="4298950" y="1792817"/>
                  <a:pt x="4432300" y="1346200"/>
                </a:cubicBezTo>
                <a:cubicBezTo>
                  <a:pt x="4565650" y="899583"/>
                  <a:pt x="4625975" y="449791"/>
                  <a:pt x="4686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 3"/>
          <p:cNvSpPr/>
          <p:nvPr/>
        </p:nvSpPr>
        <p:spPr>
          <a:xfrm>
            <a:off x="3995936" y="4373291"/>
            <a:ext cx="2728646" cy="1509705"/>
          </a:xfrm>
          <a:custGeom>
            <a:avLst/>
            <a:gdLst>
              <a:gd name="connsiteX0" fmla="*/ 0 w 4686300"/>
              <a:gd name="connsiteY0" fmla="*/ 88900 h 3763386"/>
              <a:gd name="connsiteX1" fmla="*/ 660400 w 4686300"/>
              <a:gd name="connsiteY1" fmla="*/ 2095500 h 3763386"/>
              <a:gd name="connsiteX2" fmla="*/ 1612900 w 4686300"/>
              <a:gd name="connsiteY2" fmla="*/ 3416300 h 3763386"/>
              <a:gd name="connsiteX3" fmla="*/ 2501900 w 4686300"/>
              <a:gd name="connsiteY3" fmla="*/ 3759200 h 3763386"/>
              <a:gd name="connsiteX4" fmla="*/ 3225800 w 4686300"/>
              <a:gd name="connsiteY4" fmla="*/ 3543300 h 3763386"/>
              <a:gd name="connsiteX5" fmla="*/ 3886200 w 4686300"/>
              <a:gd name="connsiteY5" fmla="*/ 2679700 h 3763386"/>
              <a:gd name="connsiteX6" fmla="*/ 4432300 w 4686300"/>
              <a:gd name="connsiteY6" fmla="*/ 1346200 h 3763386"/>
              <a:gd name="connsiteX7" fmla="*/ 4686300 w 4686300"/>
              <a:gd name="connsiteY7" fmla="*/ 0 h 376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6300" h="3763386">
                <a:moveTo>
                  <a:pt x="0" y="88900"/>
                </a:moveTo>
                <a:cubicBezTo>
                  <a:pt x="195791" y="814916"/>
                  <a:pt x="391583" y="1540933"/>
                  <a:pt x="660400" y="2095500"/>
                </a:cubicBezTo>
                <a:cubicBezTo>
                  <a:pt x="929217" y="2650067"/>
                  <a:pt x="1305983" y="3139017"/>
                  <a:pt x="1612900" y="3416300"/>
                </a:cubicBezTo>
                <a:cubicBezTo>
                  <a:pt x="1919817" y="3693583"/>
                  <a:pt x="2233083" y="3738033"/>
                  <a:pt x="2501900" y="3759200"/>
                </a:cubicBezTo>
                <a:cubicBezTo>
                  <a:pt x="2770717" y="3780367"/>
                  <a:pt x="2995083" y="3723217"/>
                  <a:pt x="3225800" y="3543300"/>
                </a:cubicBezTo>
                <a:cubicBezTo>
                  <a:pt x="3456517" y="3363383"/>
                  <a:pt x="3685117" y="3045883"/>
                  <a:pt x="3886200" y="2679700"/>
                </a:cubicBezTo>
                <a:cubicBezTo>
                  <a:pt x="4087283" y="2313517"/>
                  <a:pt x="4298950" y="1792817"/>
                  <a:pt x="4432300" y="1346200"/>
                </a:cubicBezTo>
                <a:cubicBezTo>
                  <a:pt x="4565650" y="899583"/>
                  <a:pt x="4625975" y="449791"/>
                  <a:pt x="4686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 3"/>
          <p:cNvSpPr/>
          <p:nvPr/>
        </p:nvSpPr>
        <p:spPr>
          <a:xfrm>
            <a:off x="5043822" y="4782802"/>
            <a:ext cx="2728646" cy="1509705"/>
          </a:xfrm>
          <a:custGeom>
            <a:avLst/>
            <a:gdLst>
              <a:gd name="connsiteX0" fmla="*/ 0 w 4686300"/>
              <a:gd name="connsiteY0" fmla="*/ 88900 h 3763386"/>
              <a:gd name="connsiteX1" fmla="*/ 660400 w 4686300"/>
              <a:gd name="connsiteY1" fmla="*/ 2095500 h 3763386"/>
              <a:gd name="connsiteX2" fmla="*/ 1612900 w 4686300"/>
              <a:gd name="connsiteY2" fmla="*/ 3416300 h 3763386"/>
              <a:gd name="connsiteX3" fmla="*/ 2501900 w 4686300"/>
              <a:gd name="connsiteY3" fmla="*/ 3759200 h 3763386"/>
              <a:gd name="connsiteX4" fmla="*/ 3225800 w 4686300"/>
              <a:gd name="connsiteY4" fmla="*/ 3543300 h 3763386"/>
              <a:gd name="connsiteX5" fmla="*/ 3886200 w 4686300"/>
              <a:gd name="connsiteY5" fmla="*/ 2679700 h 3763386"/>
              <a:gd name="connsiteX6" fmla="*/ 4432300 w 4686300"/>
              <a:gd name="connsiteY6" fmla="*/ 1346200 h 3763386"/>
              <a:gd name="connsiteX7" fmla="*/ 4686300 w 4686300"/>
              <a:gd name="connsiteY7" fmla="*/ 0 h 3763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86300" h="3763386">
                <a:moveTo>
                  <a:pt x="0" y="88900"/>
                </a:moveTo>
                <a:cubicBezTo>
                  <a:pt x="195791" y="814916"/>
                  <a:pt x="391583" y="1540933"/>
                  <a:pt x="660400" y="2095500"/>
                </a:cubicBezTo>
                <a:cubicBezTo>
                  <a:pt x="929217" y="2650067"/>
                  <a:pt x="1305983" y="3139017"/>
                  <a:pt x="1612900" y="3416300"/>
                </a:cubicBezTo>
                <a:cubicBezTo>
                  <a:pt x="1919817" y="3693583"/>
                  <a:pt x="2233083" y="3738033"/>
                  <a:pt x="2501900" y="3759200"/>
                </a:cubicBezTo>
                <a:cubicBezTo>
                  <a:pt x="2770717" y="3780367"/>
                  <a:pt x="2995083" y="3723217"/>
                  <a:pt x="3225800" y="3543300"/>
                </a:cubicBezTo>
                <a:cubicBezTo>
                  <a:pt x="3456517" y="3363383"/>
                  <a:pt x="3685117" y="3045883"/>
                  <a:pt x="3886200" y="2679700"/>
                </a:cubicBezTo>
                <a:cubicBezTo>
                  <a:pt x="4087283" y="2313517"/>
                  <a:pt x="4298950" y="1792817"/>
                  <a:pt x="4432300" y="1346200"/>
                </a:cubicBezTo>
                <a:cubicBezTo>
                  <a:pt x="4565650" y="899583"/>
                  <a:pt x="4625975" y="449791"/>
                  <a:pt x="46863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/>
          <p:cNvSpPr/>
          <p:nvPr/>
        </p:nvSpPr>
        <p:spPr>
          <a:xfrm>
            <a:off x="5652120" y="4782802"/>
            <a:ext cx="353938" cy="345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8" name="Oval 17"/>
          <p:cNvSpPr/>
          <p:nvPr/>
        </p:nvSpPr>
        <p:spPr>
          <a:xfrm>
            <a:off x="4057146" y="5504535"/>
            <a:ext cx="353938" cy="345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4217490" y="4717980"/>
            <a:ext cx="353938" cy="345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0" name="Oval 19"/>
          <p:cNvSpPr/>
          <p:nvPr/>
        </p:nvSpPr>
        <p:spPr>
          <a:xfrm>
            <a:off x="4710589" y="4890650"/>
            <a:ext cx="353938" cy="345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1" name="Oval 20"/>
          <p:cNvSpPr/>
          <p:nvPr/>
        </p:nvSpPr>
        <p:spPr>
          <a:xfrm>
            <a:off x="6538161" y="5110900"/>
            <a:ext cx="353938" cy="345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22" name="Oval 21"/>
          <p:cNvSpPr/>
          <p:nvPr/>
        </p:nvSpPr>
        <p:spPr>
          <a:xfrm>
            <a:off x="7120122" y="5301190"/>
            <a:ext cx="353938" cy="3453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3" name="Oval 22"/>
          <p:cNvSpPr/>
          <p:nvPr/>
        </p:nvSpPr>
        <p:spPr>
          <a:xfrm>
            <a:off x="5508066" y="5883875"/>
            <a:ext cx="225984" cy="2036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809098" y="3994132"/>
                <a:ext cx="376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098" y="3994132"/>
                <a:ext cx="376794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561097" y="5921572"/>
                <a:ext cx="376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097" y="5921572"/>
                <a:ext cx="3767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316286" y="4076237"/>
            <a:ext cx="8103813" cy="25192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8479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3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61751</TotalTime>
  <Words>1029</Words>
  <Application>Microsoft Office PowerPoint</Application>
  <PresentationFormat>On-screen Show (4:3)</PresentationFormat>
  <Paragraphs>167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Office Theme</vt:lpstr>
      <vt:lpstr>P1 Chapter 2: Quadratics  Quadratic Graphs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2025-06-03T15:16:10Z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