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499" r:id="rId6"/>
    <p:sldId id="485" r:id="rId7"/>
    <p:sldId id="549" r:id="rId8"/>
    <p:sldId id="543" r:id="rId9"/>
    <p:sldId id="550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1AE05194-47BF-4E96-9865-0486EEBB69BA}"/>
    <pc:docChg chg="custSel delSld modSld">
      <pc:chgData name="Dieter Beaven" userId="9bbdb69f-69d0-4759-aa9b-5c090a2da237" providerId="ADAL" clId="{1AE05194-47BF-4E96-9865-0486EEBB69BA}" dt="2025-06-04T11:19:21.361" v="18" actId="1076"/>
      <pc:docMkLst>
        <pc:docMk/>
      </pc:docMkLst>
      <pc:sldChg chg="addSp delSp modSp mod">
        <pc:chgData name="Dieter Beaven" userId="9bbdb69f-69d0-4759-aa9b-5c090a2da237" providerId="ADAL" clId="{1AE05194-47BF-4E96-9865-0486EEBB69BA}" dt="2025-06-03T15:44:29.584" v="14" actId="1076"/>
        <pc:sldMkLst>
          <pc:docMk/>
          <pc:sldMk cId="3896053727" sldId="543"/>
        </pc:sldMkLst>
        <pc:picChg chg="add del mod">
          <ac:chgData name="Dieter Beaven" userId="9bbdb69f-69d0-4759-aa9b-5c090a2da237" providerId="ADAL" clId="{1AE05194-47BF-4E96-9865-0486EEBB69BA}" dt="2025-06-03T15:43:43.458" v="8" actId="478"/>
          <ac:picMkLst>
            <pc:docMk/>
            <pc:sldMk cId="3896053727" sldId="543"/>
            <ac:picMk id="6" creationId="{EA4FE10D-EE1C-B133-7A45-DC9AE5054340}"/>
          </ac:picMkLst>
        </pc:picChg>
        <pc:picChg chg="add mod">
          <ac:chgData name="Dieter Beaven" userId="9bbdb69f-69d0-4759-aa9b-5c090a2da237" providerId="ADAL" clId="{1AE05194-47BF-4E96-9865-0486EEBB69BA}" dt="2025-06-03T15:44:29.584" v="14" actId="1076"/>
          <ac:picMkLst>
            <pc:docMk/>
            <pc:sldMk cId="3896053727" sldId="543"/>
            <ac:picMk id="8" creationId="{71315953-77BB-4392-317E-708D76CC39CC}"/>
          </ac:picMkLst>
        </pc:picChg>
      </pc:sldChg>
      <pc:sldChg chg="addSp modSp mod">
        <pc:chgData name="Dieter Beaven" userId="9bbdb69f-69d0-4759-aa9b-5c090a2da237" providerId="ADAL" clId="{1AE05194-47BF-4E96-9865-0486EEBB69BA}" dt="2025-06-04T11:19:21.361" v="18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1AE05194-47BF-4E96-9865-0486EEBB69BA}" dt="2025-06-04T11:19:21.361" v="18" actId="1076"/>
          <ac:picMkLst>
            <pc:docMk/>
            <pc:sldMk cId="3458699803" sldId="545"/>
            <ac:picMk id="6" creationId="{647EEA61-CDFE-E9AC-A5C9-561A628B7296}"/>
          </ac:picMkLst>
        </pc:picChg>
      </pc:sldChg>
      <pc:sldChg chg="addSp modSp mod">
        <pc:chgData name="Dieter Beaven" userId="9bbdb69f-69d0-4759-aa9b-5c090a2da237" providerId="ADAL" clId="{1AE05194-47BF-4E96-9865-0486EEBB69BA}" dt="2025-06-03T15:44:24.350" v="1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1AE05194-47BF-4E96-9865-0486EEBB69BA}" dt="2025-06-03T15:44:24.350" v="13" actId="1076"/>
          <ac:picMkLst>
            <pc:docMk/>
            <pc:sldMk cId="4091202299" sldId="550"/>
            <ac:picMk id="6" creationId="{1563FBFE-2070-BA09-AA15-5C9B76539E93}"/>
          </ac:picMkLst>
        </pc:picChg>
      </pc:sldChg>
      <pc:sldChg chg="del">
        <pc:chgData name="Dieter Beaven" userId="9bbdb69f-69d0-4759-aa9b-5c090a2da237" providerId="ADAL" clId="{1AE05194-47BF-4E96-9865-0486EEBB69BA}" dt="2025-06-04T11:19:16.766" v="16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1AE05194-47BF-4E96-9865-0486EEBB69BA}" dt="2025-06-04T11:19:18.390" v="17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B6D95DC3-4409-4E8D-98AD-40DD9EBC2E74}"/>
    <pc:docChg chg="custSel addSld modSld">
      <pc:chgData name="Dieter Beaven" userId="9bbdb69f-69d0-4759-aa9b-5c090a2da237" providerId="ADAL" clId="{B6D95DC3-4409-4E8D-98AD-40DD9EBC2E74}" dt="2025-04-28T14:59:35.907" v="109" actId="1038"/>
      <pc:docMkLst>
        <pc:docMk/>
      </pc:docMkLst>
      <pc:sldChg chg="add">
        <pc:chgData name="Dieter Beaven" userId="9bbdb69f-69d0-4759-aa9b-5c090a2da237" providerId="ADAL" clId="{B6D95DC3-4409-4E8D-98AD-40DD9EBC2E74}" dt="2025-04-28T14:56:16.016" v="0"/>
        <pc:sldMkLst>
          <pc:docMk/>
          <pc:sldMk cId="1675231928" sldId="485"/>
        </pc:sldMkLst>
      </pc:sldChg>
      <pc:sldChg chg="delSp modSp add mod delAnim">
        <pc:chgData name="Dieter Beaven" userId="9bbdb69f-69d0-4759-aa9b-5c090a2da237" providerId="ADAL" clId="{B6D95DC3-4409-4E8D-98AD-40DD9EBC2E74}" dt="2025-04-28T14:59:35.907" v="109" actId="1038"/>
        <pc:sldMkLst>
          <pc:docMk/>
          <pc:sldMk cId="4176743121" sldId="499"/>
        </pc:sldMkLst>
        <pc:spChg chg="mod">
          <ac:chgData name="Dieter Beaven" userId="9bbdb69f-69d0-4759-aa9b-5c090a2da237" providerId="ADAL" clId="{B6D95DC3-4409-4E8D-98AD-40DD9EBC2E74}" dt="2025-04-28T14:59:29.959" v="108" actId="1037"/>
          <ac:spMkLst>
            <pc:docMk/>
            <pc:sldMk cId="4176743121" sldId="499"/>
            <ac:spMk id="8" creationId="{00000000-0000-0000-0000-000000000000}"/>
          </ac:spMkLst>
        </pc:spChg>
        <pc:spChg chg="mod">
          <ac:chgData name="Dieter Beaven" userId="9bbdb69f-69d0-4759-aa9b-5c090a2da237" providerId="ADAL" clId="{B6D95DC3-4409-4E8D-98AD-40DD9EBC2E74}" dt="2025-04-28T14:59:29.959" v="108" actId="1037"/>
          <ac:spMkLst>
            <pc:docMk/>
            <pc:sldMk cId="4176743121" sldId="499"/>
            <ac:spMk id="9" creationId="{00000000-0000-0000-0000-000000000000}"/>
          </ac:spMkLst>
        </pc:spChg>
        <pc:spChg chg="mod">
          <ac:chgData name="Dieter Beaven" userId="9bbdb69f-69d0-4759-aa9b-5c090a2da237" providerId="ADAL" clId="{B6D95DC3-4409-4E8D-98AD-40DD9EBC2E74}" dt="2025-04-28T14:59:29.959" v="108" actId="1037"/>
          <ac:spMkLst>
            <pc:docMk/>
            <pc:sldMk cId="4176743121" sldId="499"/>
            <ac:spMk id="13" creationId="{00000000-0000-0000-0000-000000000000}"/>
          </ac:spMkLst>
        </pc:spChg>
        <pc:cxnChg chg="mod">
          <ac:chgData name="Dieter Beaven" userId="9bbdb69f-69d0-4759-aa9b-5c090a2da237" providerId="ADAL" clId="{B6D95DC3-4409-4E8D-98AD-40DD9EBC2E74}" dt="2025-04-28T14:59:35.907" v="109" actId="1038"/>
          <ac:cxnSpMkLst>
            <pc:docMk/>
            <pc:sldMk cId="4176743121" sldId="499"/>
            <ac:cxnSpMk id="11" creationId="{00000000-0000-0000-0000-000000000000}"/>
          </ac:cxnSpMkLst>
        </pc:cxnChg>
      </pc:sldChg>
      <pc:sldChg chg="modSp mod">
        <pc:chgData name="Dieter Beaven" userId="9bbdb69f-69d0-4759-aa9b-5c090a2da237" providerId="ADAL" clId="{B6D95DC3-4409-4E8D-98AD-40DD9EBC2E74}" dt="2025-04-28T14:59:08.447" v="4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6D95DC3-4409-4E8D-98AD-40DD9EBC2E74}" dt="2025-04-28T14:59:08.447" v="4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B6D95DC3-4409-4E8D-98AD-40DD9EBC2E74}" dt="2025-04-28T14:56:26.932" v="5" actId="20577"/>
        <pc:sldMkLst>
          <pc:docMk/>
          <pc:sldMk cId="3055658135" sldId="549"/>
        </pc:sldMkLst>
        <pc:spChg chg="mod">
          <ac:chgData name="Dieter Beaven" userId="9bbdb69f-69d0-4759-aa9b-5c090a2da237" providerId="ADAL" clId="{B6D95DC3-4409-4E8D-98AD-40DD9EBC2E74}" dt="2025-04-28T14:56:21.62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B6D95DC3-4409-4E8D-98AD-40DD9EBC2E74}" dt="2025-04-28T14:56:26.932" v="5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Quadratic Simultaneous Equations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Simultaneous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4490" y="1410522"/>
                <a:ext cx="3425665" cy="123110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90" y="1410522"/>
                <a:ext cx="3425665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1715" y="2794219"/>
                <a:ext cx="4221517" cy="4039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can’t use elimination this time as nothing would cancel.</a:t>
                </a:r>
              </a:p>
              <a:p>
                <a:r>
                  <a:rPr lang="en-GB" sz="1600" dirty="0"/>
                  <a:t>We instead:</a:t>
                </a:r>
              </a:p>
              <a:p>
                <a:pPr marL="342900" indent="-342900">
                  <a:buAutoNum type="arabicParenBoth"/>
                </a:pPr>
                <a:r>
                  <a:rPr lang="en-GB" sz="1600" dirty="0"/>
                  <a:t>Rearrange linear equation to make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the subject.</a:t>
                </a:r>
              </a:p>
              <a:p>
                <a:pPr marL="342900" indent="-342900">
                  <a:buAutoNum type="arabicParenBoth"/>
                </a:pPr>
                <a:r>
                  <a:rPr lang="en-GB" sz="1600" dirty="0"/>
                  <a:t>Substitute into quadratic equation and solve.</a:t>
                </a:r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Substitute into other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 →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15" y="2794219"/>
                <a:ext cx="4221517" cy="4039696"/>
              </a:xfrm>
              <a:prstGeom prst="rect">
                <a:avLst/>
              </a:prstGeom>
              <a:blipFill>
                <a:blip r:embed="rId3"/>
                <a:stretch>
                  <a:fillRect l="-1154" t="-452" r="-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4644008" y="1410522"/>
            <a:ext cx="0" cy="510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520" y="4509120"/>
            <a:ext cx="3963542" cy="22400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7674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0155" y="963697"/>
                <a:ext cx="7210131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the simultaneous equations: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55" y="963697"/>
                <a:ext cx="7210131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49276" y="2515846"/>
                <a:ext cx="3815852" cy="332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+1=21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−20=0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−10=0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276" y="2515846"/>
                <a:ext cx="3815852" cy="33294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049276" y="2420888"/>
            <a:ext cx="4178908" cy="3672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23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17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1315953-77BB-4392-317E-708D76CC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3" y="764704"/>
            <a:ext cx="82105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563FBFE-2070-BA09-AA15-5C9B76539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53" y="764704"/>
            <a:ext cx="83629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47EEA61-CDFE-E9AC-A5C9-561A628B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35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61750</TotalTime>
  <Words>204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P1 Chapter 3: Inequalities  Quadratic Simultaneous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2025-06-04T11:19:23Z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