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664" r:id="rId6"/>
    <p:sldId id="665" r:id="rId7"/>
    <p:sldId id="679" r:id="rId8"/>
    <p:sldId id="543" r:id="rId9"/>
    <p:sldId id="550" r:id="rId10"/>
    <p:sldId id="545" r:id="rId11"/>
    <p:sldId id="683" r:id="rId12"/>
    <p:sldId id="552" r:id="rId13"/>
    <p:sldId id="680" r:id="rId14"/>
    <p:sldId id="681" r:id="rId15"/>
    <p:sldId id="6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C5390-8F79-45FC-82D8-AEF62A4D6EAE}" v="4" dt="2025-06-19T13:31:51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8F24B6A6-4E75-444B-B4EE-1AC2ED34BFB8}"/>
    <pc:docChg chg="addSld delSld modSld">
      <pc:chgData name="Dieter Beaven" userId="9bbdb69f-69d0-4759-aa9b-5c090a2da237" providerId="ADAL" clId="{8F24B6A6-4E75-444B-B4EE-1AC2ED34BFB8}" dt="2025-05-02T12:09:54.286" v="62" actId="20577"/>
      <pc:docMkLst>
        <pc:docMk/>
      </pc:docMkLst>
      <pc:sldChg chg="modSp mod">
        <pc:chgData name="Dieter Beaven" userId="9bbdb69f-69d0-4759-aa9b-5c090a2da237" providerId="ADAL" clId="{8F24B6A6-4E75-444B-B4EE-1AC2ED34BFB8}" dt="2025-05-02T12:09:31.214" v="4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F24B6A6-4E75-444B-B4EE-1AC2ED34BFB8}" dt="2025-05-02T12:09:31.214" v="4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8F24B6A6-4E75-444B-B4EE-1AC2ED34BFB8}" dt="2025-05-02T12:09:40.226" v="43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8F24B6A6-4E75-444B-B4EE-1AC2ED34BFB8}" dt="2025-05-02T12:08:56.881" v="0"/>
        <pc:sldMkLst>
          <pc:docMk/>
          <pc:sldMk cId="645014292" sldId="664"/>
        </pc:sldMkLst>
      </pc:sldChg>
      <pc:sldChg chg="add">
        <pc:chgData name="Dieter Beaven" userId="9bbdb69f-69d0-4759-aa9b-5c090a2da237" providerId="ADAL" clId="{8F24B6A6-4E75-444B-B4EE-1AC2ED34BFB8}" dt="2025-05-02T12:08:56.881" v="0"/>
        <pc:sldMkLst>
          <pc:docMk/>
          <pc:sldMk cId="3881842170" sldId="665"/>
        </pc:sldMkLst>
      </pc:sldChg>
      <pc:sldChg chg="modSp add mod">
        <pc:chgData name="Dieter Beaven" userId="9bbdb69f-69d0-4759-aa9b-5c090a2da237" providerId="ADAL" clId="{8F24B6A6-4E75-444B-B4EE-1AC2ED34BFB8}" dt="2025-05-02T12:09:54.286" v="62" actId="20577"/>
        <pc:sldMkLst>
          <pc:docMk/>
          <pc:sldMk cId="2993197013" sldId="679"/>
        </pc:sldMkLst>
        <pc:spChg chg="mod">
          <ac:chgData name="Dieter Beaven" userId="9bbdb69f-69d0-4759-aa9b-5c090a2da237" providerId="ADAL" clId="{8F24B6A6-4E75-444B-B4EE-1AC2ED34BFB8}" dt="2025-05-02T12:09:46.469" v="49" actId="6549"/>
          <ac:spMkLst>
            <pc:docMk/>
            <pc:sldMk cId="2993197013" sldId="679"/>
            <ac:spMk id="3" creationId="{00000000-0000-0000-0000-000000000000}"/>
          </ac:spMkLst>
        </pc:spChg>
        <pc:spChg chg="mod">
          <ac:chgData name="Dieter Beaven" userId="9bbdb69f-69d0-4759-aa9b-5c090a2da237" providerId="ADAL" clId="{8F24B6A6-4E75-444B-B4EE-1AC2ED34BFB8}" dt="2025-05-02T12:09:54.286" v="62" actId="20577"/>
          <ac:spMkLst>
            <pc:docMk/>
            <pc:sldMk cId="2993197013" sldId="67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D019A9D3-1CAF-4FD1-A336-2E1B0A5325AC}"/>
    <pc:docChg chg="modSld">
      <pc:chgData name="Dieter Beaven" userId="9bbdb69f-69d0-4759-aa9b-5c090a2da237" providerId="ADAL" clId="{D019A9D3-1CAF-4FD1-A336-2E1B0A5325AC}" dt="2025-04-25T15:29:00.264" v="5" actId="20577"/>
      <pc:docMkLst>
        <pc:docMk/>
      </pc:docMkLst>
      <pc:sldChg chg="modSp mod">
        <pc:chgData name="Dieter Beaven" userId="9bbdb69f-69d0-4759-aa9b-5c090a2da237" providerId="ADAL" clId="{D019A9D3-1CAF-4FD1-A336-2E1B0A5325AC}" dt="2025-04-25T15:29:00.26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019A9D3-1CAF-4FD1-A336-2E1B0A5325AC}" dt="2025-04-25T15:29:00.26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019A9D3-1CAF-4FD1-A336-2E1B0A5325AC}" dt="2025-04-25T15:26:38.723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46C5390-8F79-45FC-82D8-AEF62A4D6EAE}"/>
    <pc:docChg chg="undo custSel addSld delSld modSld">
      <pc:chgData name="Dieter Beaven" userId="9bbdb69f-69d0-4759-aa9b-5c090a2da237" providerId="ADAL" clId="{346C5390-8F79-45FC-82D8-AEF62A4D6EAE}" dt="2025-06-19T13:35:46.965" v="56" actId="1076"/>
      <pc:docMkLst>
        <pc:docMk/>
      </pc:docMkLst>
      <pc:sldChg chg="addSp delSp modSp mod">
        <pc:chgData name="Dieter Beaven" userId="9bbdb69f-69d0-4759-aa9b-5c090a2da237" providerId="ADAL" clId="{346C5390-8F79-45FC-82D8-AEF62A4D6EAE}" dt="2025-06-16T12:25:25.484" v="7" actId="1036"/>
        <pc:sldMkLst>
          <pc:docMk/>
          <pc:sldMk cId="3896053727" sldId="543"/>
        </pc:sldMkLst>
        <pc:picChg chg="add mod">
          <ac:chgData name="Dieter Beaven" userId="9bbdb69f-69d0-4759-aa9b-5c090a2da237" providerId="ADAL" clId="{346C5390-8F79-45FC-82D8-AEF62A4D6EAE}" dt="2025-06-16T12:25:25.484" v="7" actId="1036"/>
          <ac:picMkLst>
            <pc:docMk/>
            <pc:sldMk cId="3896053727" sldId="543"/>
            <ac:picMk id="8" creationId="{27A5AB01-BF3E-9CEE-9E65-DAF88950012E}"/>
          </ac:picMkLst>
        </pc:picChg>
      </pc:sldChg>
      <pc:sldChg chg="addSp delSp modSp mod">
        <pc:chgData name="Dieter Beaven" userId="9bbdb69f-69d0-4759-aa9b-5c090a2da237" providerId="ADAL" clId="{346C5390-8F79-45FC-82D8-AEF62A4D6EAE}" dt="2025-06-19T13:34:12.765" v="50" actId="1076"/>
        <pc:sldMkLst>
          <pc:docMk/>
          <pc:sldMk cId="3458699803" sldId="545"/>
        </pc:sldMkLst>
        <pc:picChg chg="add del mod">
          <ac:chgData name="Dieter Beaven" userId="9bbdb69f-69d0-4759-aa9b-5c090a2da237" providerId="ADAL" clId="{346C5390-8F79-45FC-82D8-AEF62A4D6EAE}" dt="2025-06-19T13:23:48.690" v="12" actId="478"/>
          <ac:picMkLst>
            <pc:docMk/>
            <pc:sldMk cId="3458699803" sldId="545"/>
            <ac:picMk id="6" creationId="{AAF0BEBE-0C49-5A68-3D70-A6AE78ABFDA6}"/>
          </ac:picMkLst>
        </pc:picChg>
        <pc:picChg chg="add del mod">
          <ac:chgData name="Dieter Beaven" userId="9bbdb69f-69d0-4759-aa9b-5c090a2da237" providerId="ADAL" clId="{346C5390-8F79-45FC-82D8-AEF62A4D6EAE}" dt="2025-06-19T13:31:56.952" v="39" actId="478"/>
          <ac:picMkLst>
            <pc:docMk/>
            <pc:sldMk cId="3458699803" sldId="545"/>
            <ac:picMk id="8" creationId="{BEB24993-5999-D44B-6C1E-FC1977FD4E59}"/>
          </ac:picMkLst>
        </pc:picChg>
        <pc:picChg chg="add del mod">
          <ac:chgData name="Dieter Beaven" userId="9bbdb69f-69d0-4759-aa9b-5c090a2da237" providerId="ADAL" clId="{346C5390-8F79-45FC-82D8-AEF62A4D6EAE}" dt="2025-06-19T13:34:09.906" v="48" actId="478"/>
          <ac:picMkLst>
            <pc:docMk/>
            <pc:sldMk cId="3458699803" sldId="545"/>
            <ac:picMk id="10" creationId="{70CCA070-8799-6024-4E07-7B230F9D7C97}"/>
          </ac:picMkLst>
        </pc:picChg>
        <pc:picChg chg="add mod">
          <ac:chgData name="Dieter Beaven" userId="9bbdb69f-69d0-4759-aa9b-5c090a2da237" providerId="ADAL" clId="{346C5390-8F79-45FC-82D8-AEF62A4D6EAE}" dt="2025-06-19T13:34:12.765" v="50" actId="1076"/>
          <ac:picMkLst>
            <pc:docMk/>
            <pc:sldMk cId="3458699803" sldId="545"/>
            <ac:picMk id="12" creationId="{042794A7-EDB8-240F-FB7D-72E9A40C4757}"/>
          </ac:picMkLst>
        </pc:picChg>
      </pc:sldChg>
      <pc:sldChg chg="addSp delSp modSp mod">
        <pc:chgData name="Dieter Beaven" userId="9bbdb69f-69d0-4759-aa9b-5c090a2da237" providerId="ADAL" clId="{346C5390-8F79-45FC-82D8-AEF62A4D6EAE}" dt="2025-06-16T12:25:40.050" v="9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346C5390-8F79-45FC-82D8-AEF62A4D6EAE}" dt="2025-06-16T12:25:40.050" v="9" actId="1076"/>
          <ac:picMkLst>
            <pc:docMk/>
            <pc:sldMk cId="4091202299" sldId="550"/>
            <ac:picMk id="8" creationId="{9669BCE8-61C9-94C8-C7FF-81F39E9494A3}"/>
          </ac:picMkLst>
        </pc:picChg>
      </pc:sldChg>
      <pc:sldChg chg="del">
        <pc:chgData name="Dieter Beaven" userId="9bbdb69f-69d0-4759-aa9b-5c090a2da237" providerId="ADAL" clId="{346C5390-8F79-45FC-82D8-AEF62A4D6EAE}" dt="2025-06-19T13:25:03.169" v="26" actId="47"/>
        <pc:sldMkLst>
          <pc:docMk/>
          <pc:sldMk cId="3826585799" sldId="551"/>
        </pc:sldMkLst>
      </pc:sldChg>
      <pc:sldChg chg="addSp delSp modSp mod">
        <pc:chgData name="Dieter Beaven" userId="9bbdb69f-69d0-4759-aa9b-5c090a2da237" providerId="ADAL" clId="{346C5390-8F79-45FC-82D8-AEF62A4D6EAE}" dt="2025-06-19T13:35:29.554" v="54" actId="1076"/>
        <pc:sldMkLst>
          <pc:docMk/>
          <pc:sldMk cId="2531956736" sldId="552"/>
        </pc:sldMkLst>
        <pc:picChg chg="add del mod">
          <ac:chgData name="Dieter Beaven" userId="9bbdb69f-69d0-4759-aa9b-5c090a2da237" providerId="ADAL" clId="{346C5390-8F79-45FC-82D8-AEF62A4D6EAE}" dt="2025-06-19T13:33:41.801" v="47" actId="478"/>
          <ac:picMkLst>
            <pc:docMk/>
            <pc:sldMk cId="2531956736" sldId="552"/>
            <ac:picMk id="6" creationId="{C90A923E-E52F-B0CF-FC6F-F894ED32415D}"/>
          </ac:picMkLst>
        </pc:picChg>
        <pc:picChg chg="add mod">
          <ac:chgData name="Dieter Beaven" userId="9bbdb69f-69d0-4759-aa9b-5c090a2da237" providerId="ADAL" clId="{346C5390-8F79-45FC-82D8-AEF62A4D6EAE}" dt="2025-06-19T13:35:29.554" v="54" actId="1076"/>
          <ac:picMkLst>
            <pc:docMk/>
            <pc:sldMk cId="2531956736" sldId="552"/>
            <ac:picMk id="8" creationId="{CB7E53D0-988A-A868-7A39-C4B988D5BB3B}"/>
          </ac:picMkLst>
        </pc:picChg>
      </pc:sldChg>
      <pc:sldChg chg="addSp modSp add mod">
        <pc:chgData name="Dieter Beaven" userId="9bbdb69f-69d0-4759-aa9b-5c090a2da237" providerId="ADAL" clId="{346C5390-8F79-45FC-82D8-AEF62A4D6EAE}" dt="2025-06-19T13:35:39.512" v="55" actId="1076"/>
        <pc:sldMkLst>
          <pc:docMk/>
          <pc:sldMk cId="3263207544" sldId="680"/>
        </pc:sldMkLst>
        <pc:picChg chg="add mod">
          <ac:chgData name="Dieter Beaven" userId="9bbdb69f-69d0-4759-aa9b-5c090a2da237" providerId="ADAL" clId="{346C5390-8F79-45FC-82D8-AEF62A4D6EAE}" dt="2025-06-19T13:35:39.512" v="55" actId="1076"/>
          <ac:picMkLst>
            <pc:docMk/>
            <pc:sldMk cId="3263207544" sldId="680"/>
            <ac:picMk id="6" creationId="{FC53A845-5F1C-0CCB-3C51-EA5867C77975}"/>
          </ac:picMkLst>
        </pc:picChg>
      </pc:sldChg>
      <pc:sldChg chg="addSp modSp add mod">
        <pc:chgData name="Dieter Beaven" userId="9bbdb69f-69d0-4759-aa9b-5c090a2da237" providerId="ADAL" clId="{346C5390-8F79-45FC-82D8-AEF62A4D6EAE}" dt="2025-06-19T13:30:48.563" v="35" actId="1076"/>
        <pc:sldMkLst>
          <pc:docMk/>
          <pc:sldMk cId="3859261709" sldId="681"/>
        </pc:sldMkLst>
        <pc:picChg chg="add mod">
          <ac:chgData name="Dieter Beaven" userId="9bbdb69f-69d0-4759-aa9b-5c090a2da237" providerId="ADAL" clId="{346C5390-8F79-45FC-82D8-AEF62A4D6EAE}" dt="2025-06-19T13:30:48.563" v="35" actId="1076"/>
          <ac:picMkLst>
            <pc:docMk/>
            <pc:sldMk cId="3859261709" sldId="681"/>
            <ac:picMk id="6" creationId="{0865AE52-23FD-C47E-F232-4E4A50CED8BD}"/>
          </ac:picMkLst>
        </pc:picChg>
      </pc:sldChg>
      <pc:sldChg chg="addSp modSp add mod">
        <pc:chgData name="Dieter Beaven" userId="9bbdb69f-69d0-4759-aa9b-5c090a2da237" providerId="ADAL" clId="{346C5390-8F79-45FC-82D8-AEF62A4D6EAE}" dt="2025-06-19T13:35:46.965" v="56" actId="1076"/>
        <pc:sldMkLst>
          <pc:docMk/>
          <pc:sldMk cId="3016173993" sldId="682"/>
        </pc:sldMkLst>
        <pc:picChg chg="add mod">
          <ac:chgData name="Dieter Beaven" userId="9bbdb69f-69d0-4759-aa9b-5c090a2da237" providerId="ADAL" clId="{346C5390-8F79-45FC-82D8-AEF62A4D6EAE}" dt="2025-06-19T13:35:46.965" v="56" actId="1076"/>
          <ac:picMkLst>
            <pc:docMk/>
            <pc:sldMk cId="3016173993" sldId="682"/>
            <ac:picMk id="6" creationId="{ED2FD232-7758-5F52-A7D6-4174DE7F6E67}"/>
          </ac:picMkLst>
        </pc:picChg>
      </pc:sldChg>
      <pc:sldChg chg="addSp delSp modSp add mod">
        <pc:chgData name="Dieter Beaven" userId="9bbdb69f-69d0-4759-aa9b-5c090a2da237" providerId="ADAL" clId="{346C5390-8F79-45FC-82D8-AEF62A4D6EAE}" dt="2025-06-19T13:33:31.239" v="46" actId="1076"/>
        <pc:sldMkLst>
          <pc:docMk/>
          <pc:sldMk cId="4256811899" sldId="683"/>
        </pc:sldMkLst>
        <pc:picChg chg="add mod">
          <ac:chgData name="Dieter Beaven" userId="9bbdb69f-69d0-4759-aa9b-5c090a2da237" providerId="ADAL" clId="{346C5390-8F79-45FC-82D8-AEF62A4D6EAE}" dt="2025-06-19T13:33:31.239" v="46" actId="1076"/>
          <ac:picMkLst>
            <pc:docMk/>
            <pc:sldMk cId="4256811899" sldId="683"/>
            <ac:picMk id="6" creationId="{8AD3DE46-E5D1-4CDD-EE08-CDA4447A7CD3}"/>
          </ac:picMkLst>
        </pc:picChg>
        <pc:picChg chg="del">
          <ac:chgData name="Dieter Beaven" userId="9bbdb69f-69d0-4759-aa9b-5c090a2da237" providerId="ADAL" clId="{346C5390-8F79-45FC-82D8-AEF62A4D6EAE}" dt="2025-06-19T13:32:26.284" v="42" actId="478"/>
          <ac:picMkLst>
            <pc:docMk/>
            <pc:sldMk cId="4256811899" sldId="683"/>
            <ac:picMk id="8" creationId="{7F7BFC99-0102-9502-1C54-2114C82DD11A}"/>
          </ac:picMkLst>
        </pc:pic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5020A47-A906-459B-B5DC-284E60E820F3}"/>
    <pc:docChg chg="modSld">
      <pc:chgData name="Dieter Beaven" userId="9bbdb69f-69d0-4759-aa9b-5c090a2da237" providerId="ADAL" clId="{55020A47-A906-459B-B5DC-284E60E820F3}" dt="2025-04-28T12:59:41.681" v="30" actId="20577"/>
      <pc:docMkLst>
        <pc:docMk/>
      </pc:docMkLst>
      <pc:sldChg chg="modSp mod">
        <pc:chgData name="Dieter Beaven" userId="9bbdb69f-69d0-4759-aa9b-5c090a2da237" providerId="ADAL" clId="{55020A47-A906-459B-B5DC-284E60E820F3}" dt="2025-04-28T12:59:41.681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5020A47-A906-459B-B5DC-284E60E820F3}" dt="2025-04-28T12:59:41.681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12.png"/><Relationship Id="rId18" Type="http://schemas.openxmlformats.org/officeDocument/2006/relationships/image" Target="../media/image217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211.png"/><Relationship Id="rId17" Type="http://schemas.openxmlformats.org/officeDocument/2006/relationships/image" Target="../media/image216.png"/><Relationship Id="rId2" Type="http://schemas.openxmlformats.org/officeDocument/2006/relationships/image" Target="../media/image207.pn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210.png"/><Relationship Id="rId5" Type="http://schemas.openxmlformats.org/officeDocument/2006/relationships/image" Target="../media/image193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19" Type="http://schemas.openxmlformats.org/officeDocument/2006/relationships/image" Target="../media/image218.png"/><Relationship Id="rId4" Type="http://schemas.openxmlformats.org/officeDocument/2006/relationships/image" Target="../media/image192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9: </a:t>
            </a:r>
            <a:r>
              <a:rPr lang="en-GB" dirty="0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Graph Transformation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C4F7B-3685-FF38-20AF-94458EF8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B09FB9-5684-33B2-EEC1-1950F67083FB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83A0450-C492-32F3-117E-3E60C1B6388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B062FD-A56F-32B1-7291-74505268872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53A845-5F1C-0CCB-3C51-EA5867C7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836712"/>
            <a:ext cx="9144000" cy="47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0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0CA83-F098-2A06-5CE1-669119DB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CE4E1-64F9-6BDB-8656-751315746C40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A991C26-98B4-3E1B-8407-9CDDC79E10F9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CFD46B7-4EEF-11C5-9CA5-65E15DB3645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65AE52-23FD-C47E-F232-4E4A50CE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7" y="638707"/>
            <a:ext cx="7703946" cy="62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B7F75-BFEB-44F5-4EAA-00C30E3BD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14752A-50EC-D5E5-CFE8-75BD9EC1A968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09645DB5-B465-08BA-0090-C7E7665272EB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84BB2C-53A4-EFD7-5DE3-B60227EDE58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2FD232-7758-5F52-A7D6-4174DE7F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4953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Transforming Trigonometric Graphs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72520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no new theory here: just use your knowledge of transforming graphs, i.e. whether the transformation occurs ‘inside’ the function (i.e. input modified) or ‘outside’ the function (i.e. output modified).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042" y="1917268"/>
                <a:ext cx="35436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2" y="1917268"/>
                <a:ext cx="3543652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679376" y="2789436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376" y="4077072"/>
            <a:ext cx="288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34296" y="3882256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96" y="3882256"/>
                <a:ext cx="339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774" y="2437492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4" y="2437492"/>
                <a:ext cx="3392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52952" y="4061832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52" y="4061832"/>
                <a:ext cx="4320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01974" y="406183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74" y="4061831"/>
                <a:ext cx="432048" cy="307777"/>
              </a:xfrm>
              <a:prstGeom prst="rect">
                <a:avLst/>
              </a:prstGeom>
              <a:blipFill>
                <a:blip r:embed="rId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12649" y="406183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270°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49" y="4061830"/>
                <a:ext cx="432048" cy="307777"/>
              </a:xfrm>
              <a:prstGeom prst="rect">
                <a:avLst/>
              </a:prstGeom>
              <a:blipFill>
                <a:blip r:embed="rId7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25821" y="406183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21" y="4061830"/>
                <a:ext cx="432048" cy="307777"/>
              </a:xfrm>
              <a:prstGeom prst="rect">
                <a:avLst/>
              </a:prstGeom>
              <a:blipFill>
                <a:blip r:embed="rId8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/>
          <p:cNvSpPr/>
          <p:nvPr/>
        </p:nvSpPr>
        <p:spPr>
          <a:xfrm>
            <a:off x="670560" y="3223250"/>
            <a:ext cx="2606040" cy="1714517"/>
          </a:xfrm>
          <a:custGeom>
            <a:avLst/>
            <a:gdLst>
              <a:gd name="connsiteX0" fmla="*/ 0 w 2606040"/>
              <a:gd name="connsiteY0" fmla="*/ 845831 h 1714513"/>
              <a:gd name="connsiteX1" fmla="*/ 647700 w 2606040"/>
              <a:gd name="connsiteY1" fmla="*/ 11 h 1714513"/>
              <a:gd name="connsiteX2" fmla="*/ 1363980 w 2606040"/>
              <a:gd name="connsiteY2" fmla="*/ 861071 h 1714513"/>
              <a:gd name="connsiteX3" fmla="*/ 1981200 w 2606040"/>
              <a:gd name="connsiteY3" fmla="*/ 1714511 h 1714513"/>
              <a:gd name="connsiteX4" fmla="*/ 2606040 w 2606040"/>
              <a:gd name="connsiteY4" fmla="*/ 853451 h 1714513"/>
              <a:gd name="connsiteX0" fmla="*/ 0 w 2606040"/>
              <a:gd name="connsiteY0" fmla="*/ 845831 h 1714516"/>
              <a:gd name="connsiteX1" fmla="*/ 647700 w 2606040"/>
              <a:gd name="connsiteY1" fmla="*/ 11 h 1714516"/>
              <a:gd name="connsiteX2" fmla="*/ 1363980 w 2606040"/>
              <a:gd name="connsiteY2" fmla="*/ 861071 h 1714516"/>
              <a:gd name="connsiteX3" fmla="*/ 1981200 w 2606040"/>
              <a:gd name="connsiteY3" fmla="*/ 1714511 h 1714516"/>
              <a:gd name="connsiteX4" fmla="*/ 2606040 w 2606040"/>
              <a:gd name="connsiteY4" fmla="*/ 853451 h 1714516"/>
              <a:gd name="connsiteX0" fmla="*/ 0 w 2606040"/>
              <a:gd name="connsiteY0" fmla="*/ 845831 h 1714517"/>
              <a:gd name="connsiteX1" fmla="*/ 647700 w 2606040"/>
              <a:gd name="connsiteY1" fmla="*/ 11 h 1714517"/>
              <a:gd name="connsiteX2" fmla="*/ 1363980 w 2606040"/>
              <a:gd name="connsiteY2" fmla="*/ 861071 h 1714517"/>
              <a:gd name="connsiteX3" fmla="*/ 1981200 w 2606040"/>
              <a:gd name="connsiteY3" fmla="*/ 1714511 h 1714517"/>
              <a:gd name="connsiteX4" fmla="*/ 2606040 w 2606040"/>
              <a:gd name="connsiteY4" fmla="*/ 853451 h 17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040" h="1714517">
                <a:moveTo>
                  <a:pt x="0" y="845831"/>
                </a:moveTo>
                <a:cubicBezTo>
                  <a:pt x="210185" y="421651"/>
                  <a:pt x="420370" y="-2529"/>
                  <a:pt x="647700" y="11"/>
                </a:cubicBezTo>
                <a:cubicBezTo>
                  <a:pt x="875030" y="2551"/>
                  <a:pt x="1164590" y="186701"/>
                  <a:pt x="1363980" y="861071"/>
                </a:cubicBezTo>
                <a:cubicBezTo>
                  <a:pt x="1563370" y="1535441"/>
                  <a:pt x="1774190" y="1715781"/>
                  <a:pt x="1981200" y="1714511"/>
                </a:cubicBezTo>
                <a:cubicBezTo>
                  <a:pt x="2188210" y="1713241"/>
                  <a:pt x="2397125" y="1283346"/>
                  <a:pt x="2606040" y="8534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1367" y="311342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7" y="3113420"/>
                <a:ext cx="43204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3750" y="463507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50" y="4635070"/>
                <a:ext cx="4320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94780" y="1914986"/>
                <a:ext cx="435622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+45°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80" y="1914986"/>
                <a:ext cx="4356224" cy="369332"/>
              </a:xfrm>
              <a:prstGeom prst="rect">
                <a:avLst/>
              </a:prstGeom>
              <a:blipFill>
                <a:blip r:embed="rId11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5156880" y="2819733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57650" y="4105275"/>
            <a:ext cx="3983742" cy="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11800" y="3912553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800" y="3912553"/>
                <a:ext cx="33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87278" y="2467789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78" y="2467789"/>
                <a:ext cx="339204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30456" y="4092129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56" y="4092129"/>
                <a:ext cx="4320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79478" y="4092128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78" y="4092128"/>
                <a:ext cx="432048" cy="307777"/>
              </a:xfrm>
              <a:prstGeom prst="rect">
                <a:avLst/>
              </a:prstGeom>
              <a:blipFill>
                <a:blip r:embed="rId6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90153" y="409212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270°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53" y="4092127"/>
                <a:ext cx="432048" cy="307777"/>
              </a:xfrm>
              <a:prstGeom prst="rect">
                <a:avLst/>
              </a:prstGeom>
              <a:blipFill>
                <a:blip r:embed="rId7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503325" y="409212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325" y="4092127"/>
                <a:ext cx="432048" cy="307777"/>
              </a:xfrm>
              <a:prstGeom prst="rect">
                <a:avLst/>
              </a:prstGeom>
              <a:blipFill>
                <a:blip r:embed="rId8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/>
          <p:cNvSpPr/>
          <p:nvPr/>
        </p:nvSpPr>
        <p:spPr>
          <a:xfrm>
            <a:off x="4119146" y="3266207"/>
            <a:ext cx="2606040" cy="1714517"/>
          </a:xfrm>
          <a:custGeom>
            <a:avLst/>
            <a:gdLst>
              <a:gd name="connsiteX0" fmla="*/ 0 w 2606040"/>
              <a:gd name="connsiteY0" fmla="*/ 845831 h 1714513"/>
              <a:gd name="connsiteX1" fmla="*/ 647700 w 2606040"/>
              <a:gd name="connsiteY1" fmla="*/ 11 h 1714513"/>
              <a:gd name="connsiteX2" fmla="*/ 1363980 w 2606040"/>
              <a:gd name="connsiteY2" fmla="*/ 861071 h 1714513"/>
              <a:gd name="connsiteX3" fmla="*/ 1981200 w 2606040"/>
              <a:gd name="connsiteY3" fmla="*/ 1714511 h 1714513"/>
              <a:gd name="connsiteX4" fmla="*/ 2606040 w 2606040"/>
              <a:gd name="connsiteY4" fmla="*/ 853451 h 1714513"/>
              <a:gd name="connsiteX0" fmla="*/ 0 w 2606040"/>
              <a:gd name="connsiteY0" fmla="*/ 845831 h 1714516"/>
              <a:gd name="connsiteX1" fmla="*/ 647700 w 2606040"/>
              <a:gd name="connsiteY1" fmla="*/ 11 h 1714516"/>
              <a:gd name="connsiteX2" fmla="*/ 1363980 w 2606040"/>
              <a:gd name="connsiteY2" fmla="*/ 861071 h 1714516"/>
              <a:gd name="connsiteX3" fmla="*/ 1981200 w 2606040"/>
              <a:gd name="connsiteY3" fmla="*/ 1714511 h 1714516"/>
              <a:gd name="connsiteX4" fmla="*/ 2606040 w 2606040"/>
              <a:gd name="connsiteY4" fmla="*/ 853451 h 1714516"/>
              <a:gd name="connsiteX0" fmla="*/ 0 w 2606040"/>
              <a:gd name="connsiteY0" fmla="*/ 845831 h 1714517"/>
              <a:gd name="connsiteX1" fmla="*/ 647700 w 2606040"/>
              <a:gd name="connsiteY1" fmla="*/ 11 h 1714517"/>
              <a:gd name="connsiteX2" fmla="*/ 1363980 w 2606040"/>
              <a:gd name="connsiteY2" fmla="*/ 861071 h 1714517"/>
              <a:gd name="connsiteX3" fmla="*/ 1981200 w 2606040"/>
              <a:gd name="connsiteY3" fmla="*/ 1714511 h 1714517"/>
              <a:gd name="connsiteX4" fmla="*/ 2606040 w 2606040"/>
              <a:gd name="connsiteY4" fmla="*/ 853451 h 171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040" h="1714517">
                <a:moveTo>
                  <a:pt x="0" y="845831"/>
                </a:moveTo>
                <a:cubicBezTo>
                  <a:pt x="210185" y="421651"/>
                  <a:pt x="420370" y="-2529"/>
                  <a:pt x="647700" y="11"/>
                </a:cubicBezTo>
                <a:cubicBezTo>
                  <a:pt x="875030" y="2551"/>
                  <a:pt x="1164590" y="186701"/>
                  <a:pt x="1363980" y="861071"/>
                </a:cubicBezTo>
                <a:cubicBezTo>
                  <a:pt x="1563370" y="1535441"/>
                  <a:pt x="1774190" y="1715781"/>
                  <a:pt x="1981200" y="1714511"/>
                </a:cubicBezTo>
                <a:cubicBezTo>
                  <a:pt x="2188210" y="1713241"/>
                  <a:pt x="2397125" y="1283346"/>
                  <a:pt x="2606040" y="8534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88871" y="314371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71" y="3143717"/>
                <a:ext cx="43204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71254" y="466536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54" y="4665367"/>
                <a:ext cx="43204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/>
          <p:cNvSpPr/>
          <p:nvPr/>
        </p:nvSpPr>
        <p:spPr>
          <a:xfrm>
            <a:off x="6720318" y="3266207"/>
            <a:ext cx="1363980" cy="861071"/>
          </a:xfrm>
          <a:custGeom>
            <a:avLst/>
            <a:gdLst>
              <a:gd name="connsiteX0" fmla="*/ 0 w 2606040"/>
              <a:gd name="connsiteY0" fmla="*/ 845831 h 1714513"/>
              <a:gd name="connsiteX1" fmla="*/ 647700 w 2606040"/>
              <a:gd name="connsiteY1" fmla="*/ 11 h 1714513"/>
              <a:gd name="connsiteX2" fmla="*/ 1363980 w 2606040"/>
              <a:gd name="connsiteY2" fmla="*/ 861071 h 1714513"/>
              <a:gd name="connsiteX3" fmla="*/ 1981200 w 2606040"/>
              <a:gd name="connsiteY3" fmla="*/ 1714511 h 1714513"/>
              <a:gd name="connsiteX4" fmla="*/ 2606040 w 2606040"/>
              <a:gd name="connsiteY4" fmla="*/ 853451 h 1714513"/>
              <a:gd name="connsiteX0" fmla="*/ 0 w 2606040"/>
              <a:gd name="connsiteY0" fmla="*/ 845831 h 1714516"/>
              <a:gd name="connsiteX1" fmla="*/ 647700 w 2606040"/>
              <a:gd name="connsiteY1" fmla="*/ 11 h 1714516"/>
              <a:gd name="connsiteX2" fmla="*/ 1363980 w 2606040"/>
              <a:gd name="connsiteY2" fmla="*/ 861071 h 1714516"/>
              <a:gd name="connsiteX3" fmla="*/ 1981200 w 2606040"/>
              <a:gd name="connsiteY3" fmla="*/ 1714511 h 1714516"/>
              <a:gd name="connsiteX4" fmla="*/ 2606040 w 2606040"/>
              <a:gd name="connsiteY4" fmla="*/ 853451 h 1714516"/>
              <a:gd name="connsiteX0" fmla="*/ 0 w 2606040"/>
              <a:gd name="connsiteY0" fmla="*/ 845831 h 1714517"/>
              <a:gd name="connsiteX1" fmla="*/ 647700 w 2606040"/>
              <a:gd name="connsiteY1" fmla="*/ 11 h 1714517"/>
              <a:gd name="connsiteX2" fmla="*/ 1363980 w 2606040"/>
              <a:gd name="connsiteY2" fmla="*/ 861071 h 1714517"/>
              <a:gd name="connsiteX3" fmla="*/ 1981200 w 2606040"/>
              <a:gd name="connsiteY3" fmla="*/ 1714511 h 1714517"/>
              <a:gd name="connsiteX4" fmla="*/ 2606040 w 2606040"/>
              <a:gd name="connsiteY4" fmla="*/ 853451 h 1714517"/>
              <a:gd name="connsiteX0" fmla="*/ 0 w 1981200"/>
              <a:gd name="connsiteY0" fmla="*/ 845831 h 1714517"/>
              <a:gd name="connsiteX1" fmla="*/ 647700 w 1981200"/>
              <a:gd name="connsiteY1" fmla="*/ 11 h 1714517"/>
              <a:gd name="connsiteX2" fmla="*/ 1363980 w 1981200"/>
              <a:gd name="connsiteY2" fmla="*/ 861071 h 1714517"/>
              <a:gd name="connsiteX3" fmla="*/ 1981200 w 1981200"/>
              <a:gd name="connsiteY3" fmla="*/ 1714511 h 1714517"/>
              <a:gd name="connsiteX0" fmla="*/ 0 w 1363980"/>
              <a:gd name="connsiteY0" fmla="*/ 845831 h 861071"/>
              <a:gd name="connsiteX1" fmla="*/ 647700 w 1363980"/>
              <a:gd name="connsiteY1" fmla="*/ 11 h 861071"/>
              <a:gd name="connsiteX2" fmla="*/ 1363980 w 1363980"/>
              <a:gd name="connsiteY2" fmla="*/ 861071 h 86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3980" h="861071">
                <a:moveTo>
                  <a:pt x="0" y="845831"/>
                </a:moveTo>
                <a:cubicBezTo>
                  <a:pt x="210185" y="421651"/>
                  <a:pt x="420370" y="-2529"/>
                  <a:pt x="647700" y="11"/>
                </a:cubicBezTo>
                <a:cubicBezTo>
                  <a:pt x="875030" y="2551"/>
                  <a:pt x="1164590" y="186701"/>
                  <a:pt x="1363980" y="86107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59449" y="4101652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49" y="4101652"/>
                <a:ext cx="432048" cy="307777"/>
              </a:xfrm>
              <a:prstGeom prst="rect">
                <a:avLst/>
              </a:prstGeom>
              <a:blipFill>
                <a:blip r:embed="rId16"/>
                <a:stretch>
                  <a:fillRect r="-26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/>
          <p:cNvSpPr/>
          <p:nvPr/>
        </p:nvSpPr>
        <p:spPr>
          <a:xfrm rot="10800000">
            <a:off x="5630456" y="2837120"/>
            <a:ext cx="432048" cy="386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76779" y="2875221"/>
                <a:ext cx="6145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779" y="2875221"/>
                <a:ext cx="61452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Up-Down 39"/>
          <p:cNvSpPr/>
          <p:nvPr/>
        </p:nvSpPr>
        <p:spPr>
          <a:xfrm>
            <a:off x="2191648" y="2806824"/>
            <a:ext cx="221001" cy="4593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43475" y="2844597"/>
                <a:ext cx="6145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75" y="2844597"/>
                <a:ext cx="61452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09290" y="2273538"/>
            <a:ext cx="3543404" cy="3531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4780" y="2273538"/>
            <a:ext cx="4356224" cy="3531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50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Transforming Trigonometric Graphs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90823"/>
                <a:ext cx="3744416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90823"/>
                <a:ext cx="3744416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679376" y="2789436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9376" y="4077072"/>
            <a:ext cx="288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34296" y="3882256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96" y="3882256"/>
                <a:ext cx="3392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9774" y="2437492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4" y="2437492"/>
                <a:ext cx="3392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52952" y="4061832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52" y="4061832"/>
                <a:ext cx="4320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01974" y="406183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74" y="4061831"/>
                <a:ext cx="432048" cy="307777"/>
              </a:xfrm>
              <a:prstGeom prst="rect">
                <a:avLst/>
              </a:prstGeom>
              <a:blipFill>
                <a:blip r:embed="rId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2649" y="406183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270°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49" y="4061830"/>
                <a:ext cx="432048" cy="307777"/>
              </a:xfrm>
              <a:prstGeom prst="rect">
                <a:avLst/>
              </a:prstGeom>
              <a:blipFill>
                <a:blip r:embed="rId7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25821" y="4061830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21" y="4061830"/>
                <a:ext cx="432048" cy="307777"/>
              </a:xfrm>
              <a:prstGeom prst="rect">
                <a:avLst/>
              </a:prstGeom>
              <a:blipFill>
                <a:blip r:embed="rId8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Up-Down 16"/>
          <p:cNvSpPr/>
          <p:nvPr/>
        </p:nvSpPr>
        <p:spPr>
          <a:xfrm>
            <a:off x="2331348" y="1905124"/>
            <a:ext cx="221001" cy="4593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83175" y="1942897"/>
                <a:ext cx="8823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×(−1)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75" y="1942897"/>
                <a:ext cx="88232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1352848" y="2721620"/>
            <a:ext cx="0" cy="24944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7784" y="2708920"/>
            <a:ext cx="0" cy="24944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reeform: Shape 22"/>
          <p:cNvSpPr/>
          <p:nvPr/>
        </p:nvSpPr>
        <p:spPr>
          <a:xfrm>
            <a:off x="673100" y="4064000"/>
            <a:ext cx="627100" cy="1168400"/>
          </a:xfrm>
          <a:custGeom>
            <a:avLst/>
            <a:gdLst>
              <a:gd name="connsiteX0" fmla="*/ 0 w 627100"/>
              <a:gd name="connsiteY0" fmla="*/ 0 h 1168400"/>
              <a:gd name="connsiteX1" fmla="*/ 393700 w 627100"/>
              <a:gd name="connsiteY1" fmla="*/ 469900 h 1168400"/>
              <a:gd name="connsiteX2" fmla="*/ 596900 w 627100"/>
              <a:gd name="connsiteY2" fmla="*/ 965200 h 1168400"/>
              <a:gd name="connsiteX3" fmla="*/ 622300 w 627100"/>
              <a:gd name="connsiteY3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100" h="1168400">
                <a:moveTo>
                  <a:pt x="0" y="0"/>
                </a:moveTo>
                <a:cubicBezTo>
                  <a:pt x="147108" y="154516"/>
                  <a:pt x="294217" y="309033"/>
                  <a:pt x="393700" y="469900"/>
                </a:cubicBezTo>
                <a:cubicBezTo>
                  <a:pt x="493183" y="630767"/>
                  <a:pt x="558800" y="848783"/>
                  <a:pt x="596900" y="965200"/>
                </a:cubicBezTo>
                <a:cubicBezTo>
                  <a:pt x="635000" y="1081617"/>
                  <a:pt x="628650" y="1125008"/>
                  <a:pt x="622300" y="1168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/>
          <p:cNvSpPr/>
          <p:nvPr/>
        </p:nvSpPr>
        <p:spPr>
          <a:xfrm>
            <a:off x="1435100" y="2641600"/>
            <a:ext cx="1130300" cy="2527300"/>
          </a:xfrm>
          <a:custGeom>
            <a:avLst/>
            <a:gdLst>
              <a:gd name="connsiteX0" fmla="*/ 0 w 1130300"/>
              <a:gd name="connsiteY0" fmla="*/ 0 h 2527300"/>
              <a:gd name="connsiteX1" fmla="*/ 330200 w 1130300"/>
              <a:gd name="connsiteY1" fmla="*/ 939800 h 2527300"/>
              <a:gd name="connsiteX2" fmla="*/ 584200 w 1130300"/>
              <a:gd name="connsiteY2" fmla="*/ 1447800 h 2527300"/>
              <a:gd name="connsiteX3" fmla="*/ 1028700 w 1130300"/>
              <a:gd name="connsiteY3" fmla="*/ 2070100 h 2527300"/>
              <a:gd name="connsiteX4" fmla="*/ 1130300 w 1130300"/>
              <a:gd name="connsiteY4" fmla="*/ 2527300 h 2527300"/>
              <a:gd name="connsiteX0" fmla="*/ 0 w 1130300"/>
              <a:gd name="connsiteY0" fmla="*/ 0 h 2527300"/>
              <a:gd name="connsiteX1" fmla="*/ 266700 w 1130300"/>
              <a:gd name="connsiteY1" fmla="*/ 939800 h 2527300"/>
              <a:gd name="connsiteX2" fmla="*/ 584200 w 1130300"/>
              <a:gd name="connsiteY2" fmla="*/ 1447800 h 2527300"/>
              <a:gd name="connsiteX3" fmla="*/ 1028700 w 1130300"/>
              <a:gd name="connsiteY3" fmla="*/ 2070100 h 2527300"/>
              <a:gd name="connsiteX4" fmla="*/ 1130300 w 1130300"/>
              <a:gd name="connsiteY4" fmla="*/ 252730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2527300">
                <a:moveTo>
                  <a:pt x="0" y="0"/>
                </a:moveTo>
                <a:cubicBezTo>
                  <a:pt x="116416" y="349250"/>
                  <a:pt x="169333" y="698500"/>
                  <a:pt x="266700" y="939800"/>
                </a:cubicBezTo>
                <a:cubicBezTo>
                  <a:pt x="364067" y="1181100"/>
                  <a:pt x="457200" y="1259417"/>
                  <a:pt x="584200" y="1447800"/>
                </a:cubicBezTo>
                <a:cubicBezTo>
                  <a:pt x="711200" y="1636183"/>
                  <a:pt x="937683" y="1890183"/>
                  <a:pt x="1028700" y="2070100"/>
                </a:cubicBezTo>
                <a:cubicBezTo>
                  <a:pt x="1119717" y="2250017"/>
                  <a:pt x="1125008" y="2388658"/>
                  <a:pt x="1130300" y="25273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/>
          <p:cNvSpPr/>
          <p:nvPr/>
        </p:nvSpPr>
        <p:spPr>
          <a:xfrm>
            <a:off x="2705100" y="2679700"/>
            <a:ext cx="546100" cy="1422400"/>
          </a:xfrm>
          <a:custGeom>
            <a:avLst/>
            <a:gdLst>
              <a:gd name="connsiteX0" fmla="*/ 0 w 546100"/>
              <a:gd name="connsiteY0" fmla="*/ 0 h 1422400"/>
              <a:gd name="connsiteX1" fmla="*/ 266700 w 546100"/>
              <a:gd name="connsiteY1" fmla="*/ 990600 h 1422400"/>
              <a:gd name="connsiteX2" fmla="*/ 546100 w 54610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00" h="1422400">
                <a:moveTo>
                  <a:pt x="0" y="0"/>
                </a:moveTo>
                <a:cubicBezTo>
                  <a:pt x="87841" y="376766"/>
                  <a:pt x="175683" y="753533"/>
                  <a:pt x="266700" y="990600"/>
                </a:cubicBezTo>
                <a:cubicBezTo>
                  <a:pt x="357717" y="1227667"/>
                  <a:pt x="451908" y="1325033"/>
                  <a:pt x="546100" y="1422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95536" y="1360154"/>
            <a:ext cx="3744416" cy="4157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6016" y="985391"/>
                <a:ext cx="3744416" cy="50687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85391"/>
                <a:ext cx="3744416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274505" y="2396862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74505" y="3684498"/>
            <a:ext cx="288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29425" y="3489682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425" y="3489682"/>
                <a:ext cx="3392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04903" y="2044918"/>
                <a:ext cx="33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903" y="2044918"/>
                <a:ext cx="339204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48081" y="3669258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81" y="3669258"/>
                <a:ext cx="43204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97103" y="366925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03" y="3669257"/>
                <a:ext cx="432048" cy="307777"/>
              </a:xfrm>
              <a:prstGeom prst="rect">
                <a:avLst/>
              </a:prstGeom>
              <a:blipFill>
                <a:blip r:embed="rId14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07778" y="3669256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270°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78" y="3669256"/>
                <a:ext cx="432048" cy="307777"/>
              </a:xfrm>
              <a:prstGeom prst="rect">
                <a:avLst/>
              </a:prstGeom>
              <a:blipFill>
                <a:blip r:embed="rId1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20950" y="3669256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950" y="3669256"/>
                <a:ext cx="432048" cy="307777"/>
              </a:xfrm>
              <a:prstGeom prst="rect">
                <a:avLst/>
              </a:prstGeom>
              <a:blipFill>
                <a:blip r:embed="rId16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/>
          <p:cNvSpPr/>
          <p:nvPr/>
        </p:nvSpPr>
        <p:spPr>
          <a:xfrm>
            <a:off x="5265688" y="2830676"/>
            <a:ext cx="2568289" cy="861071"/>
          </a:xfrm>
          <a:custGeom>
            <a:avLst/>
            <a:gdLst>
              <a:gd name="connsiteX0" fmla="*/ 0 w 2606040"/>
              <a:gd name="connsiteY0" fmla="*/ 845831 h 1714513"/>
              <a:gd name="connsiteX1" fmla="*/ 647700 w 2606040"/>
              <a:gd name="connsiteY1" fmla="*/ 11 h 1714513"/>
              <a:gd name="connsiteX2" fmla="*/ 1363980 w 2606040"/>
              <a:gd name="connsiteY2" fmla="*/ 861071 h 1714513"/>
              <a:gd name="connsiteX3" fmla="*/ 1981200 w 2606040"/>
              <a:gd name="connsiteY3" fmla="*/ 1714511 h 1714513"/>
              <a:gd name="connsiteX4" fmla="*/ 2606040 w 2606040"/>
              <a:gd name="connsiteY4" fmla="*/ 853451 h 1714513"/>
              <a:gd name="connsiteX0" fmla="*/ 0 w 2606040"/>
              <a:gd name="connsiteY0" fmla="*/ 845831 h 1714516"/>
              <a:gd name="connsiteX1" fmla="*/ 647700 w 2606040"/>
              <a:gd name="connsiteY1" fmla="*/ 11 h 1714516"/>
              <a:gd name="connsiteX2" fmla="*/ 1363980 w 2606040"/>
              <a:gd name="connsiteY2" fmla="*/ 861071 h 1714516"/>
              <a:gd name="connsiteX3" fmla="*/ 1981200 w 2606040"/>
              <a:gd name="connsiteY3" fmla="*/ 1714511 h 1714516"/>
              <a:gd name="connsiteX4" fmla="*/ 2606040 w 2606040"/>
              <a:gd name="connsiteY4" fmla="*/ 853451 h 1714516"/>
              <a:gd name="connsiteX0" fmla="*/ 0 w 2606040"/>
              <a:gd name="connsiteY0" fmla="*/ 845831 h 1714517"/>
              <a:gd name="connsiteX1" fmla="*/ 647700 w 2606040"/>
              <a:gd name="connsiteY1" fmla="*/ 11 h 1714517"/>
              <a:gd name="connsiteX2" fmla="*/ 1363980 w 2606040"/>
              <a:gd name="connsiteY2" fmla="*/ 861071 h 1714517"/>
              <a:gd name="connsiteX3" fmla="*/ 1981200 w 2606040"/>
              <a:gd name="connsiteY3" fmla="*/ 1714511 h 1714517"/>
              <a:gd name="connsiteX4" fmla="*/ 2606040 w 2606040"/>
              <a:gd name="connsiteY4" fmla="*/ 853451 h 1714517"/>
              <a:gd name="connsiteX0" fmla="*/ 0 w 2606040"/>
              <a:gd name="connsiteY0" fmla="*/ 845831 h 922707"/>
              <a:gd name="connsiteX1" fmla="*/ 647700 w 2606040"/>
              <a:gd name="connsiteY1" fmla="*/ 11 h 922707"/>
              <a:gd name="connsiteX2" fmla="*/ 1363980 w 2606040"/>
              <a:gd name="connsiteY2" fmla="*/ 861071 h 922707"/>
              <a:gd name="connsiteX3" fmla="*/ 2606040 w 2606040"/>
              <a:gd name="connsiteY3" fmla="*/ 853451 h 922707"/>
              <a:gd name="connsiteX0" fmla="*/ 0 w 1363980"/>
              <a:gd name="connsiteY0" fmla="*/ 845831 h 861071"/>
              <a:gd name="connsiteX1" fmla="*/ 647700 w 1363980"/>
              <a:gd name="connsiteY1" fmla="*/ 11 h 861071"/>
              <a:gd name="connsiteX2" fmla="*/ 1363980 w 1363980"/>
              <a:gd name="connsiteY2" fmla="*/ 861071 h 861071"/>
              <a:gd name="connsiteX0" fmla="*/ 0 w 1363980"/>
              <a:gd name="connsiteY0" fmla="*/ 845831 h 861071"/>
              <a:gd name="connsiteX1" fmla="*/ 647700 w 1363980"/>
              <a:gd name="connsiteY1" fmla="*/ 11 h 861071"/>
              <a:gd name="connsiteX2" fmla="*/ 1363980 w 1363980"/>
              <a:gd name="connsiteY2" fmla="*/ 861071 h 86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3980" h="861071">
                <a:moveTo>
                  <a:pt x="0" y="845831"/>
                </a:moveTo>
                <a:cubicBezTo>
                  <a:pt x="210185" y="421651"/>
                  <a:pt x="420370" y="-2529"/>
                  <a:pt x="647700" y="11"/>
                </a:cubicBezTo>
                <a:cubicBezTo>
                  <a:pt x="875030" y="2551"/>
                  <a:pt x="1017356" y="-43169"/>
                  <a:pt x="1363980" y="86107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06496" y="2720846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96" y="2720846"/>
                <a:ext cx="43204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88879" y="4242496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79" y="4242496"/>
                <a:ext cx="43204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Up-Down 37"/>
          <p:cNvSpPr/>
          <p:nvPr/>
        </p:nvSpPr>
        <p:spPr>
          <a:xfrm rot="5400000">
            <a:off x="6951877" y="2236450"/>
            <a:ext cx="221001" cy="4593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179904" y="2286923"/>
                <a:ext cx="6145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904" y="2286923"/>
                <a:ext cx="61452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696134" y="1495347"/>
            <a:ext cx="3764298" cy="40218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18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drfrostmaths.com/uploads/users/15949/images/img-15949-1496929053-7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19" y="2532104"/>
            <a:ext cx="4119430" cy="286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27434" y="59825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144" y="148478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652" y="1802532"/>
                <a:ext cx="260918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[MAT 2013 1B]</a:t>
                </a:r>
                <a:r>
                  <a:rPr lang="en-GB" sz="1600" dirty="0"/>
                  <a:t> The graph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600" dirty="0"/>
                  <a:t> is reflected first in the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600" dirty="0"/>
                  <a:t> and then in the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. The resulting graph has equation:</a:t>
                </a:r>
              </a:p>
              <a:p>
                <a:pPr marL="342900" indent="-342900">
                  <a:buAutoNum type="alphaUcParenR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600" b="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=2+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600" b="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=4+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600" b="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=2−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r>
                  <a:rPr lang="en-GB" sz="1600" b="1" dirty="0"/>
                  <a:t>Solution: C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2" y="1802532"/>
                <a:ext cx="2609180" cy="2800767"/>
              </a:xfrm>
              <a:prstGeom prst="rect">
                <a:avLst/>
              </a:prstGeom>
              <a:blipFill>
                <a:blip r:embed="rId3"/>
                <a:stretch>
                  <a:fillRect l="-1402" t="-654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432" y="4590342"/>
                <a:ext cx="4405188" cy="21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[MAT 2011 1D]</a:t>
                </a:r>
                <a:r>
                  <a:rPr lang="en-GB" sz="1600" dirty="0"/>
                  <a:t> What fraction of the interval 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1600" dirty="0"/>
                  <a:t> is one (or both) of the inequalities: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GB" sz="1600" dirty="0"/>
                </a:br>
                <a:r>
                  <a:rPr lang="en-GB" sz="1600" dirty="0"/>
                  <a:t>true?</a:t>
                </a:r>
              </a:p>
              <a:p>
                <a:endParaRPr lang="en-GB" sz="1600" dirty="0"/>
              </a:p>
              <a:p>
                <a:r>
                  <a:rPr lang="en-GB" sz="1600" b="1" dirty="0"/>
                  <a:t>Solution: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</m:oMath>
                </a14:m>
                <a:r>
                  <a:rPr lang="en-GB" sz="1600" b="1" dirty="0"/>
                  <a:t> (this is clear if you draw the graphs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GB" sz="1600" b="1" dirty="0"/>
                  <a:t> on the same axes)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32" y="4590342"/>
                <a:ext cx="4405188" cy="2132635"/>
              </a:xfrm>
              <a:prstGeom prst="rect">
                <a:avLst/>
              </a:prstGeom>
              <a:blipFill>
                <a:blip r:embed="rId4"/>
                <a:stretch>
                  <a:fillRect l="-692" t="-857" b="-3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4008" y="1842206"/>
                <a:ext cx="38245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[MAT 2007 1G]</a:t>
                </a:r>
                <a:r>
                  <a:rPr lang="en-GB" sz="1600" dirty="0"/>
                  <a:t> On which of the axes is a sketch of the graph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842206"/>
                <a:ext cx="3824560" cy="830997"/>
              </a:xfrm>
              <a:prstGeom prst="rect">
                <a:avLst/>
              </a:prstGeom>
              <a:blipFill>
                <a:blip r:embed="rId5"/>
                <a:stretch>
                  <a:fillRect l="-957" t="-2190" b="-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3625" y="5355559"/>
                <a:ext cx="4211007" cy="139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400" b="1" dirty="0"/>
                  <a:t> and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400" b="1" dirty="0"/>
                  <a:t> are always positive eliminating (b). When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400" b="1" dirty="0"/>
                  <a:t> eliminating (d). 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400" b="1" dirty="0"/>
                  <a:t> causes the amplitude of the peaks to go down as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increases.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400" b="1" dirty="0"/>
                  <a:t> increases more rapidly as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increases, hence reducing the wavelength (i.e. distance between peaks). The answer is therefore (a).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5" y="5355559"/>
                <a:ext cx="4211007" cy="1394613"/>
              </a:xfrm>
              <a:prstGeom prst="rect">
                <a:avLst/>
              </a:prstGeom>
              <a:blipFill>
                <a:blip r:embed="rId6"/>
                <a:stretch>
                  <a:fillRect l="-434" t="-439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69964" y="6028660"/>
            <a:ext cx="4102036" cy="7006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323" y="4177187"/>
            <a:ext cx="2134703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3238" y="5398089"/>
            <a:ext cx="4087599" cy="1332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502" y="1865163"/>
            <a:ext cx="268672" cy="308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0806" y="1482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628" y="4653136"/>
            <a:ext cx="268672" cy="308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55899" y="1858554"/>
            <a:ext cx="268672" cy="308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31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7A5AB01-BF3E-9CEE-9E65-DAF88950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3" y="801960"/>
            <a:ext cx="7029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69BCE8-61C9-94C8-C7FF-81F39E94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5" y="764704"/>
            <a:ext cx="75914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42794A7-EDB8-240F-FB7D-72E9A40C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286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682E0-7B4B-2514-7668-DE157B2F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FE5900-2A37-39EE-66F5-0EA5EF1F3F1B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55A4ED3-8A29-56E1-6385-38C14232F302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14636FC-8D76-BF9D-CC40-B7ED2E5EDA7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AD3DE46-E5D1-4CDD-EE08-CDA4447A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2" y="637731"/>
            <a:ext cx="8927916" cy="62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1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B7E53D0-988A-A868-7A39-C4B988D5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3" y="620689"/>
            <a:ext cx="7745233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61765</TotalTime>
  <Words>421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P1 Chapter 9: Trigonometric Ratios  Graph Transformation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