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547" r:id="rId5"/>
    <p:sldId id="488" r:id="rId6"/>
    <p:sldId id="491" r:id="rId7"/>
    <p:sldId id="490" r:id="rId8"/>
    <p:sldId id="543" r:id="rId9"/>
    <p:sldId id="550" r:id="rId10"/>
    <p:sldId id="54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AAE58-F313-4F1E-AFF9-3DBEFE8BA8C5}" v="4" dt="2025-06-23T12:33:19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7AA1BA87-DD5F-4D5B-8B7A-D32A3DFF2B92}"/>
    <pc:docChg chg="delSld modSld">
      <pc:chgData name="Dieter Beaven" userId="9bbdb69f-69d0-4759-aa9b-5c090a2da237" providerId="ADAL" clId="{7AA1BA87-DD5F-4D5B-8B7A-D32A3DFF2B92}" dt="2025-04-28T11:26:31.834" v="9" actId="20577"/>
      <pc:docMkLst>
        <pc:docMk/>
      </pc:docMkLst>
      <pc:sldChg chg="modSp mod">
        <pc:chgData name="Dieter Beaven" userId="9bbdb69f-69d0-4759-aa9b-5c090a2da237" providerId="ADAL" clId="{7AA1BA87-DD5F-4D5B-8B7A-D32A3DFF2B92}" dt="2025-04-28T11:26:31.834" v="9" actId="20577"/>
        <pc:sldMkLst>
          <pc:docMk/>
          <pc:sldMk cId="4161425287" sldId="488"/>
        </pc:sldMkLst>
        <pc:spChg chg="mod">
          <ac:chgData name="Dieter Beaven" userId="9bbdb69f-69d0-4759-aa9b-5c090a2da237" providerId="ADAL" clId="{7AA1BA87-DD5F-4D5B-8B7A-D32A3DFF2B92}" dt="2025-04-28T11:26:31.834" v="9" actId="20577"/>
          <ac:spMkLst>
            <pc:docMk/>
            <pc:sldMk cId="4161425287" sldId="488"/>
            <ac:spMk id="3" creationId="{00000000-0000-0000-0000-000000000000}"/>
          </ac:spMkLst>
        </pc:spChg>
      </pc:sldChg>
      <pc:sldChg chg="modSp mod">
        <pc:chgData name="Dieter Beaven" userId="9bbdb69f-69d0-4759-aa9b-5c090a2da237" providerId="ADAL" clId="{7AA1BA87-DD5F-4D5B-8B7A-D32A3DFF2B92}" dt="2025-04-28T11:24:56.766" v="2" actId="1035"/>
        <pc:sldMkLst>
          <pc:docMk/>
          <pc:sldMk cId="1203914855" sldId="490"/>
        </pc:sldMkLst>
        <pc:spChg chg="mod">
          <ac:chgData name="Dieter Beaven" userId="9bbdb69f-69d0-4759-aa9b-5c090a2da237" providerId="ADAL" clId="{7AA1BA87-DD5F-4D5B-8B7A-D32A3DFF2B92}" dt="2025-04-28T11:24:56.766" v="2" actId="1035"/>
          <ac:spMkLst>
            <pc:docMk/>
            <pc:sldMk cId="1203914855" sldId="490"/>
            <ac:spMk id="12" creationId="{00000000-0000-0000-0000-000000000000}"/>
          </ac:spMkLst>
        </pc:spChg>
        <pc:spChg chg="mod">
          <ac:chgData name="Dieter Beaven" userId="9bbdb69f-69d0-4759-aa9b-5c090a2da237" providerId="ADAL" clId="{7AA1BA87-DD5F-4D5B-8B7A-D32A3DFF2B92}" dt="2025-04-28T11:24:56.766" v="2" actId="1035"/>
          <ac:spMkLst>
            <pc:docMk/>
            <pc:sldMk cId="1203914855" sldId="490"/>
            <ac:spMk id="13" creationId="{00000000-0000-0000-0000-000000000000}"/>
          </ac:spMkLst>
        </pc:spChg>
        <pc:spChg chg="mod">
          <ac:chgData name="Dieter Beaven" userId="9bbdb69f-69d0-4759-aa9b-5c090a2da237" providerId="ADAL" clId="{7AA1BA87-DD5F-4D5B-8B7A-D32A3DFF2B92}" dt="2025-04-28T11:24:56.766" v="2" actId="1035"/>
          <ac:spMkLst>
            <pc:docMk/>
            <pc:sldMk cId="1203914855" sldId="490"/>
            <ac:spMk id="14" creationId="{00000000-0000-0000-0000-000000000000}"/>
          </ac:spMkLst>
        </pc:spChg>
        <pc:spChg chg="mod">
          <ac:chgData name="Dieter Beaven" userId="9bbdb69f-69d0-4759-aa9b-5c090a2da237" providerId="ADAL" clId="{7AA1BA87-DD5F-4D5B-8B7A-D32A3DFF2B92}" dt="2025-04-28T11:24:56.766" v="2" actId="1035"/>
          <ac:spMkLst>
            <pc:docMk/>
            <pc:sldMk cId="1203914855" sldId="490"/>
            <ac:spMk id="16" creationId="{00000000-0000-0000-0000-000000000000}"/>
          </ac:spMkLst>
        </pc:spChg>
        <pc:spChg chg="mod">
          <ac:chgData name="Dieter Beaven" userId="9bbdb69f-69d0-4759-aa9b-5c090a2da237" providerId="ADAL" clId="{7AA1BA87-DD5F-4D5B-8B7A-D32A3DFF2B92}" dt="2025-04-28T11:24:56.766" v="2" actId="1035"/>
          <ac:spMkLst>
            <pc:docMk/>
            <pc:sldMk cId="1203914855" sldId="490"/>
            <ac:spMk id="17" creationId="{00000000-0000-0000-0000-000000000000}"/>
          </ac:spMkLst>
        </pc:spChg>
        <pc:spChg chg="mod">
          <ac:chgData name="Dieter Beaven" userId="9bbdb69f-69d0-4759-aa9b-5c090a2da237" providerId="ADAL" clId="{7AA1BA87-DD5F-4D5B-8B7A-D32A3DFF2B92}" dt="2025-04-28T11:24:56.766" v="2" actId="1035"/>
          <ac:spMkLst>
            <pc:docMk/>
            <pc:sldMk cId="1203914855" sldId="490"/>
            <ac:spMk id="18" creationId="{00000000-0000-0000-0000-000000000000}"/>
          </ac:spMkLst>
        </pc:spChg>
        <pc:picChg chg="mod">
          <ac:chgData name="Dieter Beaven" userId="9bbdb69f-69d0-4759-aa9b-5c090a2da237" providerId="ADAL" clId="{7AA1BA87-DD5F-4D5B-8B7A-D32A3DFF2B92}" dt="2025-04-28T11:24:56.766" v="2" actId="1035"/>
          <ac:picMkLst>
            <pc:docMk/>
            <pc:sldMk cId="1203914855" sldId="490"/>
            <ac:picMk id="11" creationId="{00000000-0000-0000-0000-000000000000}"/>
          </ac:picMkLst>
        </pc:picChg>
        <pc:picChg chg="mod">
          <ac:chgData name="Dieter Beaven" userId="9bbdb69f-69d0-4759-aa9b-5c090a2da237" providerId="ADAL" clId="{7AA1BA87-DD5F-4D5B-8B7A-D32A3DFF2B92}" dt="2025-04-28T11:24:56.766" v="2" actId="1035"/>
          <ac:picMkLst>
            <pc:docMk/>
            <pc:sldMk cId="1203914855" sldId="490"/>
            <ac:picMk id="15" creationId="{00000000-0000-0000-0000-000000000000}"/>
          </ac:picMkLst>
        </pc:picChg>
      </pc:sldChg>
      <pc:sldChg chg="addSp mod">
        <pc:chgData name="Dieter Beaven" userId="9bbdb69f-69d0-4759-aa9b-5c090a2da237" providerId="ADAL" clId="{7AA1BA87-DD5F-4D5B-8B7A-D32A3DFF2B92}" dt="2025-04-28T11:24:51.749" v="0" actId="22"/>
        <pc:sldMkLst>
          <pc:docMk/>
          <pc:sldMk cId="3896053727" sldId="543"/>
        </pc:sldMkLst>
        <pc:picChg chg="add">
          <ac:chgData name="Dieter Beaven" userId="9bbdb69f-69d0-4759-aa9b-5c090a2da237" providerId="ADAL" clId="{7AA1BA87-DD5F-4D5B-8B7A-D32A3DFF2B92}" dt="2025-04-28T11:24:51.749" v="0" actId="22"/>
          <ac:picMkLst>
            <pc:docMk/>
            <pc:sldMk cId="3896053727" sldId="543"/>
            <ac:picMk id="6" creationId="{D176D1EF-61F5-5639-311B-85CCC1B714B4}"/>
          </ac:picMkLst>
        </pc:picChg>
      </pc:sldChg>
      <pc:sldChg chg="addSp mod">
        <pc:chgData name="Dieter Beaven" userId="9bbdb69f-69d0-4759-aa9b-5c090a2da237" providerId="ADAL" clId="{7AA1BA87-DD5F-4D5B-8B7A-D32A3DFF2B92}" dt="2025-04-28T11:25:30.540" v="3" actId="22"/>
        <pc:sldMkLst>
          <pc:docMk/>
          <pc:sldMk cId="4091202299" sldId="550"/>
        </pc:sldMkLst>
        <pc:picChg chg="add">
          <ac:chgData name="Dieter Beaven" userId="9bbdb69f-69d0-4759-aa9b-5c090a2da237" providerId="ADAL" clId="{7AA1BA87-DD5F-4D5B-8B7A-D32A3DFF2B92}" dt="2025-04-28T11:25:30.540" v="3" actId="22"/>
          <ac:picMkLst>
            <pc:docMk/>
            <pc:sldMk cId="4091202299" sldId="550"/>
            <ac:picMk id="6" creationId="{60FB9595-AA72-3EAA-EFC5-99BCDBFB71AB}"/>
          </ac:picMkLst>
        </pc:picChg>
      </pc:sldChg>
      <pc:sldChg chg="del">
        <pc:chgData name="Dieter Beaven" userId="9bbdb69f-69d0-4759-aa9b-5c090a2da237" providerId="ADAL" clId="{7AA1BA87-DD5F-4D5B-8B7A-D32A3DFF2B92}" dt="2025-04-28T11:25:37.352" v="4" actId="47"/>
        <pc:sldMkLst>
          <pc:docMk/>
          <pc:sldMk cId="3826585799" sldId="551"/>
        </pc:sldMkLst>
      </pc:sldChg>
    </pc:docChg>
  </pc:docChgLst>
  <pc:docChgLst>
    <pc:chgData name="Dieter Beaven" userId="9bbdb69f-69d0-4759-aa9b-5c090a2da237" providerId="ADAL" clId="{E39CDC71-0F5A-4C5D-8DDF-612C28D1DA21}"/>
    <pc:docChg chg="custSel delSld modSld">
      <pc:chgData name="Dieter Beaven" userId="9bbdb69f-69d0-4759-aa9b-5c090a2da237" providerId="ADAL" clId="{E39CDC71-0F5A-4C5D-8DDF-612C28D1DA21}" dt="2025-04-28T09:30:48.777" v="53" actId="6549"/>
      <pc:docMkLst>
        <pc:docMk/>
      </pc:docMkLst>
      <pc:sldChg chg="del">
        <pc:chgData name="Dieter Beaven" userId="9bbdb69f-69d0-4759-aa9b-5c090a2da237" providerId="ADAL" clId="{E39CDC71-0F5A-4C5D-8DDF-612C28D1DA21}" dt="2025-04-28T09:28:28.891" v="0" actId="47"/>
        <pc:sldMkLst>
          <pc:docMk/>
          <pc:sldMk cId="3617830027" sldId="484"/>
        </pc:sldMkLst>
      </pc:sldChg>
      <pc:sldChg chg="del">
        <pc:chgData name="Dieter Beaven" userId="9bbdb69f-69d0-4759-aa9b-5c090a2da237" providerId="ADAL" clId="{E39CDC71-0F5A-4C5D-8DDF-612C28D1DA21}" dt="2025-04-28T09:28:29.899" v="1" actId="47"/>
        <pc:sldMkLst>
          <pc:docMk/>
          <pc:sldMk cId="1675231928" sldId="485"/>
        </pc:sldMkLst>
      </pc:sldChg>
      <pc:sldChg chg="del">
        <pc:chgData name="Dieter Beaven" userId="9bbdb69f-69d0-4759-aa9b-5c090a2da237" providerId="ADAL" clId="{E39CDC71-0F5A-4C5D-8DDF-612C28D1DA21}" dt="2025-04-28T09:30:11.968" v="40" actId="47"/>
        <pc:sldMkLst>
          <pc:docMk/>
          <pc:sldMk cId="2447135441" sldId="487"/>
        </pc:sldMkLst>
      </pc:sldChg>
      <pc:sldChg chg="delSp modSp mod">
        <pc:chgData name="Dieter Beaven" userId="9bbdb69f-69d0-4759-aa9b-5c090a2da237" providerId="ADAL" clId="{E39CDC71-0F5A-4C5D-8DDF-612C28D1DA21}" dt="2025-04-28T09:30:48.777" v="53" actId="6549"/>
        <pc:sldMkLst>
          <pc:docMk/>
          <pc:sldMk cId="1203914855" sldId="490"/>
        </pc:sldMkLst>
        <pc:spChg chg="mod">
          <ac:chgData name="Dieter Beaven" userId="9bbdb69f-69d0-4759-aa9b-5c090a2da237" providerId="ADAL" clId="{E39CDC71-0F5A-4C5D-8DDF-612C28D1DA21}" dt="2025-04-28T09:29:59.177" v="30" actId="6549"/>
          <ac:spMkLst>
            <pc:docMk/>
            <pc:sldMk cId="1203914855" sldId="490"/>
            <ac:spMk id="3" creationId="{00000000-0000-0000-0000-000000000000}"/>
          </ac:spMkLst>
        </pc:spChg>
        <pc:spChg chg="mod">
          <ac:chgData name="Dieter Beaven" userId="9bbdb69f-69d0-4759-aa9b-5c090a2da237" providerId="ADAL" clId="{E39CDC71-0F5A-4C5D-8DDF-612C28D1DA21}" dt="2025-04-28T09:30:48.777" v="53" actId="6549"/>
          <ac:spMkLst>
            <pc:docMk/>
            <pc:sldMk cId="1203914855" sldId="490"/>
            <ac:spMk id="5" creationId="{00000000-0000-0000-0000-000000000000}"/>
          </ac:spMkLst>
        </pc:spChg>
        <pc:spChg chg="mod">
          <ac:chgData name="Dieter Beaven" userId="9bbdb69f-69d0-4759-aa9b-5c090a2da237" providerId="ADAL" clId="{E39CDC71-0F5A-4C5D-8DDF-612C28D1DA21}" dt="2025-04-28T09:29:12.119" v="7" actId="1036"/>
          <ac:spMkLst>
            <pc:docMk/>
            <pc:sldMk cId="1203914855" sldId="490"/>
            <ac:spMk id="12" creationId="{00000000-0000-0000-0000-000000000000}"/>
          </ac:spMkLst>
        </pc:spChg>
        <pc:spChg chg="mod">
          <ac:chgData name="Dieter Beaven" userId="9bbdb69f-69d0-4759-aa9b-5c090a2da237" providerId="ADAL" clId="{E39CDC71-0F5A-4C5D-8DDF-612C28D1DA21}" dt="2025-04-28T09:29:12.119" v="7" actId="1036"/>
          <ac:spMkLst>
            <pc:docMk/>
            <pc:sldMk cId="1203914855" sldId="490"/>
            <ac:spMk id="13" creationId="{00000000-0000-0000-0000-000000000000}"/>
          </ac:spMkLst>
        </pc:spChg>
        <pc:spChg chg="mod">
          <ac:chgData name="Dieter Beaven" userId="9bbdb69f-69d0-4759-aa9b-5c090a2da237" providerId="ADAL" clId="{E39CDC71-0F5A-4C5D-8DDF-612C28D1DA21}" dt="2025-04-28T09:29:12.119" v="7" actId="1036"/>
          <ac:spMkLst>
            <pc:docMk/>
            <pc:sldMk cId="1203914855" sldId="490"/>
            <ac:spMk id="14" creationId="{00000000-0000-0000-0000-000000000000}"/>
          </ac:spMkLst>
        </pc:spChg>
        <pc:spChg chg="mod">
          <ac:chgData name="Dieter Beaven" userId="9bbdb69f-69d0-4759-aa9b-5c090a2da237" providerId="ADAL" clId="{E39CDC71-0F5A-4C5D-8DDF-612C28D1DA21}" dt="2025-04-28T09:29:12.119" v="7" actId="1036"/>
          <ac:spMkLst>
            <pc:docMk/>
            <pc:sldMk cId="1203914855" sldId="490"/>
            <ac:spMk id="16" creationId="{00000000-0000-0000-0000-000000000000}"/>
          </ac:spMkLst>
        </pc:spChg>
        <pc:spChg chg="mod">
          <ac:chgData name="Dieter Beaven" userId="9bbdb69f-69d0-4759-aa9b-5c090a2da237" providerId="ADAL" clId="{E39CDC71-0F5A-4C5D-8DDF-612C28D1DA21}" dt="2025-04-28T09:29:12.119" v="7" actId="1036"/>
          <ac:spMkLst>
            <pc:docMk/>
            <pc:sldMk cId="1203914855" sldId="490"/>
            <ac:spMk id="17" creationId="{00000000-0000-0000-0000-000000000000}"/>
          </ac:spMkLst>
        </pc:spChg>
        <pc:spChg chg="mod">
          <ac:chgData name="Dieter Beaven" userId="9bbdb69f-69d0-4759-aa9b-5c090a2da237" providerId="ADAL" clId="{E39CDC71-0F5A-4C5D-8DDF-612C28D1DA21}" dt="2025-04-28T09:29:12.119" v="7" actId="1036"/>
          <ac:spMkLst>
            <pc:docMk/>
            <pc:sldMk cId="1203914855" sldId="490"/>
            <ac:spMk id="18" creationId="{00000000-0000-0000-0000-000000000000}"/>
          </ac:spMkLst>
        </pc:spChg>
        <pc:picChg chg="mod">
          <ac:chgData name="Dieter Beaven" userId="9bbdb69f-69d0-4759-aa9b-5c090a2da237" providerId="ADAL" clId="{E39CDC71-0F5A-4C5D-8DDF-612C28D1DA21}" dt="2025-04-28T09:29:12.119" v="7" actId="1036"/>
          <ac:picMkLst>
            <pc:docMk/>
            <pc:sldMk cId="1203914855" sldId="490"/>
            <ac:picMk id="11" creationId="{00000000-0000-0000-0000-000000000000}"/>
          </ac:picMkLst>
        </pc:picChg>
        <pc:picChg chg="mod">
          <ac:chgData name="Dieter Beaven" userId="9bbdb69f-69d0-4759-aa9b-5c090a2da237" providerId="ADAL" clId="{E39CDC71-0F5A-4C5D-8DDF-612C28D1DA21}" dt="2025-04-28T09:29:12.119" v="7" actId="1036"/>
          <ac:picMkLst>
            <pc:docMk/>
            <pc:sldMk cId="1203914855" sldId="490"/>
            <ac:picMk id="15" creationId="{00000000-0000-0000-0000-000000000000}"/>
          </ac:picMkLst>
        </pc:picChg>
      </pc:sldChg>
      <pc:sldChg chg="del">
        <pc:chgData name="Dieter Beaven" userId="9bbdb69f-69d0-4759-aa9b-5c090a2da237" providerId="ADAL" clId="{E39CDC71-0F5A-4C5D-8DDF-612C28D1DA21}" dt="2025-04-28T09:30:02.496" v="31" actId="47"/>
        <pc:sldMkLst>
          <pc:docMk/>
          <pc:sldMk cId="4079007622" sldId="492"/>
        </pc:sldMkLst>
      </pc:sldChg>
      <pc:sldChg chg="del">
        <pc:chgData name="Dieter Beaven" userId="9bbdb69f-69d0-4759-aa9b-5c090a2da237" providerId="ADAL" clId="{E39CDC71-0F5A-4C5D-8DDF-612C28D1DA21}" dt="2025-04-28T09:30:03.916" v="32" actId="47"/>
        <pc:sldMkLst>
          <pc:docMk/>
          <pc:sldMk cId="3044220269" sldId="493"/>
        </pc:sldMkLst>
      </pc:sldChg>
      <pc:sldChg chg="del">
        <pc:chgData name="Dieter Beaven" userId="9bbdb69f-69d0-4759-aa9b-5c090a2da237" providerId="ADAL" clId="{E39CDC71-0F5A-4C5D-8DDF-612C28D1DA21}" dt="2025-04-28T09:30:05.240" v="33" actId="47"/>
        <pc:sldMkLst>
          <pc:docMk/>
          <pc:sldMk cId="1675960484" sldId="494"/>
        </pc:sldMkLst>
      </pc:sldChg>
      <pc:sldChg chg="del">
        <pc:chgData name="Dieter Beaven" userId="9bbdb69f-69d0-4759-aa9b-5c090a2da237" providerId="ADAL" clId="{E39CDC71-0F5A-4C5D-8DDF-612C28D1DA21}" dt="2025-04-28T09:30:06.288" v="34" actId="47"/>
        <pc:sldMkLst>
          <pc:docMk/>
          <pc:sldMk cId="4144122255" sldId="495"/>
        </pc:sldMkLst>
      </pc:sldChg>
      <pc:sldChg chg="del">
        <pc:chgData name="Dieter Beaven" userId="9bbdb69f-69d0-4759-aa9b-5c090a2da237" providerId="ADAL" clId="{E39CDC71-0F5A-4C5D-8DDF-612C28D1DA21}" dt="2025-04-28T09:30:07.876" v="36" actId="47"/>
        <pc:sldMkLst>
          <pc:docMk/>
          <pc:sldMk cId="1472293953" sldId="496"/>
        </pc:sldMkLst>
      </pc:sldChg>
      <pc:sldChg chg="del">
        <pc:chgData name="Dieter Beaven" userId="9bbdb69f-69d0-4759-aa9b-5c090a2da237" providerId="ADAL" clId="{E39CDC71-0F5A-4C5D-8DDF-612C28D1DA21}" dt="2025-04-28T09:30:07.122" v="35" actId="47"/>
        <pc:sldMkLst>
          <pc:docMk/>
          <pc:sldMk cId="3596109084" sldId="497"/>
        </pc:sldMkLst>
      </pc:sldChg>
      <pc:sldChg chg="del">
        <pc:chgData name="Dieter Beaven" userId="9bbdb69f-69d0-4759-aa9b-5c090a2da237" providerId="ADAL" clId="{E39CDC71-0F5A-4C5D-8DDF-612C28D1DA21}" dt="2025-04-28T09:30:12.646" v="41" actId="47"/>
        <pc:sldMkLst>
          <pc:docMk/>
          <pc:sldMk cId="2133712902" sldId="498"/>
        </pc:sldMkLst>
      </pc:sldChg>
      <pc:sldChg chg="del">
        <pc:chgData name="Dieter Beaven" userId="9bbdb69f-69d0-4759-aa9b-5c090a2da237" providerId="ADAL" clId="{E39CDC71-0F5A-4C5D-8DDF-612C28D1DA21}" dt="2025-04-28T09:30:13.315" v="42" actId="47"/>
        <pc:sldMkLst>
          <pc:docMk/>
          <pc:sldMk cId="1438338925" sldId="500"/>
        </pc:sldMkLst>
      </pc:sldChg>
      <pc:sldChg chg="del">
        <pc:chgData name="Dieter Beaven" userId="9bbdb69f-69d0-4759-aa9b-5c090a2da237" providerId="ADAL" clId="{E39CDC71-0F5A-4C5D-8DDF-612C28D1DA21}" dt="2025-04-28T09:30:14.248" v="43" actId="47"/>
        <pc:sldMkLst>
          <pc:docMk/>
          <pc:sldMk cId="729090957" sldId="501"/>
        </pc:sldMkLst>
      </pc:sldChg>
      <pc:sldChg chg="del">
        <pc:chgData name="Dieter Beaven" userId="9bbdb69f-69d0-4759-aa9b-5c090a2da237" providerId="ADAL" clId="{E39CDC71-0F5A-4C5D-8DDF-612C28D1DA21}" dt="2025-04-28T09:30:15.236" v="44" actId="47"/>
        <pc:sldMkLst>
          <pc:docMk/>
          <pc:sldMk cId="3125914873" sldId="502"/>
        </pc:sldMkLst>
      </pc:sldChg>
      <pc:sldChg chg="del">
        <pc:chgData name="Dieter Beaven" userId="9bbdb69f-69d0-4759-aa9b-5c090a2da237" providerId="ADAL" clId="{E39CDC71-0F5A-4C5D-8DDF-612C28D1DA21}" dt="2025-04-28T09:30:16.275" v="45" actId="47"/>
        <pc:sldMkLst>
          <pc:docMk/>
          <pc:sldMk cId="1083324042" sldId="503"/>
        </pc:sldMkLst>
      </pc:sldChg>
      <pc:sldChg chg="del">
        <pc:chgData name="Dieter Beaven" userId="9bbdb69f-69d0-4759-aa9b-5c090a2da237" providerId="ADAL" clId="{E39CDC71-0F5A-4C5D-8DDF-612C28D1DA21}" dt="2025-04-28T09:30:16.977" v="46" actId="47"/>
        <pc:sldMkLst>
          <pc:docMk/>
          <pc:sldMk cId="2701283313" sldId="504"/>
        </pc:sldMkLst>
      </pc:sldChg>
      <pc:sldChg chg="del">
        <pc:chgData name="Dieter Beaven" userId="9bbdb69f-69d0-4759-aa9b-5c090a2da237" providerId="ADAL" clId="{E39CDC71-0F5A-4C5D-8DDF-612C28D1DA21}" dt="2025-04-28T09:30:17.756" v="47" actId="47"/>
        <pc:sldMkLst>
          <pc:docMk/>
          <pc:sldMk cId="1278676798" sldId="505"/>
        </pc:sldMkLst>
      </pc:sldChg>
      <pc:sldChg chg="del">
        <pc:chgData name="Dieter Beaven" userId="9bbdb69f-69d0-4759-aa9b-5c090a2da237" providerId="ADAL" clId="{E39CDC71-0F5A-4C5D-8DDF-612C28D1DA21}" dt="2025-04-28T09:30:19.459" v="49" actId="47"/>
        <pc:sldMkLst>
          <pc:docMk/>
          <pc:sldMk cId="2238859092" sldId="506"/>
        </pc:sldMkLst>
      </pc:sldChg>
      <pc:sldChg chg="del">
        <pc:chgData name="Dieter Beaven" userId="9bbdb69f-69d0-4759-aa9b-5c090a2da237" providerId="ADAL" clId="{E39CDC71-0F5A-4C5D-8DDF-612C28D1DA21}" dt="2025-04-28T09:30:26.456" v="50" actId="47"/>
        <pc:sldMkLst>
          <pc:docMk/>
          <pc:sldMk cId="1265011483" sldId="507"/>
        </pc:sldMkLst>
      </pc:sldChg>
      <pc:sldChg chg="del">
        <pc:chgData name="Dieter Beaven" userId="9bbdb69f-69d0-4759-aa9b-5c090a2da237" providerId="ADAL" clId="{E39CDC71-0F5A-4C5D-8DDF-612C28D1DA21}" dt="2025-04-28T09:30:08.524" v="37" actId="47"/>
        <pc:sldMkLst>
          <pc:docMk/>
          <pc:sldMk cId="259998275" sldId="509"/>
        </pc:sldMkLst>
      </pc:sldChg>
      <pc:sldChg chg="del">
        <pc:chgData name="Dieter Beaven" userId="9bbdb69f-69d0-4759-aa9b-5c090a2da237" providerId="ADAL" clId="{E39CDC71-0F5A-4C5D-8DDF-612C28D1DA21}" dt="2025-04-28T09:30:09.210" v="38" actId="47"/>
        <pc:sldMkLst>
          <pc:docMk/>
          <pc:sldMk cId="626229934" sldId="510"/>
        </pc:sldMkLst>
      </pc:sldChg>
      <pc:sldChg chg="del">
        <pc:chgData name="Dieter Beaven" userId="9bbdb69f-69d0-4759-aa9b-5c090a2da237" providerId="ADAL" clId="{E39CDC71-0F5A-4C5D-8DDF-612C28D1DA21}" dt="2025-04-28T09:30:09.849" v="39" actId="47"/>
        <pc:sldMkLst>
          <pc:docMk/>
          <pc:sldMk cId="2933407185" sldId="511"/>
        </pc:sldMkLst>
      </pc:sldChg>
      <pc:sldChg chg="del">
        <pc:chgData name="Dieter Beaven" userId="9bbdb69f-69d0-4759-aa9b-5c090a2da237" providerId="ADAL" clId="{E39CDC71-0F5A-4C5D-8DDF-612C28D1DA21}" dt="2025-04-28T09:30:18.542" v="48" actId="47"/>
        <pc:sldMkLst>
          <pc:docMk/>
          <pc:sldMk cId="4015274601" sldId="512"/>
        </pc:sldMkLst>
      </pc:sldChg>
      <pc:sldChg chg="modSp mod">
        <pc:chgData name="Dieter Beaven" userId="9bbdb69f-69d0-4759-aa9b-5c090a2da237" providerId="ADAL" clId="{E39CDC71-0F5A-4C5D-8DDF-612C28D1DA21}" dt="2025-04-28T09:29:49.341" v="27" actId="20577"/>
        <pc:sldMkLst>
          <pc:docMk/>
          <pc:sldMk cId="3991975165" sldId="547"/>
        </pc:sldMkLst>
        <pc:spChg chg="mod">
          <ac:chgData name="Dieter Beaven" userId="9bbdb69f-69d0-4759-aa9b-5c090a2da237" providerId="ADAL" clId="{E39CDC71-0F5A-4C5D-8DDF-612C28D1DA21}" dt="2025-04-28T09:29:49.341" v="27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del">
        <pc:chgData name="Dieter Beaven" userId="9bbdb69f-69d0-4759-aa9b-5c090a2da237" providerId="ADAL" clId="{E39CDC71-0F5A-4C5D-8DDF-612C28D1DA21}" dt="2025-04-28T09:30:41.987" v="51" actId="47"/>
        <pc:sldMkLst>
          <pc:docMk/>
          <pc:sldMk cId="3055658135" sldId="549"/>
        </pc:sldMkLst>
      </pc:sldChg>
      <pc:sldChg chg="del">
        <pc:chgData name="Dieter Beaven" userId="9bbdb69f-69d0-4759-aa9b-5c090a2da237" providerId="ADAL" clId="{E39CDC71-0F5A-4C5D-8DDF-612C28D1DA21}" dt="2025-04-28T09:28:31.032" v="2" actId="47"/>
        <pc:sldMkLst>
          <pc:docMk/>
          <pc:sldMk cId="3598450900" sldId="553"/>
        </pc:sldMkLst>
      </pc:sldChg>
    </pc:docChg>
  </pc:docChgLst>
  <pc:docChgLst>
    <pc:chgData name="Dieter Beaven" userId="9bbdb69f-69d0-4759-aa9b-5c090a2da237" providerId="ADAL" clId="{73517785-EB4C-4D85-AC28-4F98C203B6D8}"/>
    <pc:docChg chg="addSld delSld modSld">
      <pc:chgData name="Dieter Beaven" userId="9bbdb69f-69d0-4759-aa9b-5c090a2da237" providerId="ADAL" clId="{73517785-EB4C-4D85-AC28-4F98C203B6D8}" dt="2025-04-25T15:19:43.526" v="21" actId="47"/>
      <pc:docMkLst>
        <pc:docMk/>
      </pc:docMkLst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3617830027" sldId="484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675231928" sldId="485"/>
        </pc:sldMkLst>
      </pc:sldChg>
      <pc:sldChg chg="add del">
        <pc:chgData name="Dieter Beaven" userId="9bbdb69f-69d0-4759-aa9b-5c090a2da237" providerId="ADAL" clId="{73517785-EB4C-4D85-AC28-4F98C203B6D8}" dt="2025-04-25T15:19:43.526" v="21" actId="47"/>
        <pc:sldMkLst>
          <pc:docMk/>
          <pc:sldMk cId="1415099988" sldId="486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447135441" sldId="487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4161425287" sldId="488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203914855" sldId="490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187763450" sldId="491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4079007622" sldId="492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3044220269" sldId="493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675960484" sldId="494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4144122255" sldId="495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472293953" sldId="496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3596109084" sldId="497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133712902" sldId="498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438338925" sldId="500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729090957" sldId="501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3125914873" sldId="502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083324042" sldId="503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701283313" sldId="504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278676798" sldId="505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238859092" sldId="506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1265011483" sldId="507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59998275" sldId="509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626229934" sldId="510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2933407185" sldId="511"/>
        </pc:sldMkLst>
      </pc:sldChg>
      <pc:sldChg chg="add">
        <pc:chgData name="Dieter Beaven" userId="9bbdb69f-69d0-4759-aa9b-5c090a2da237" providerId="ADAL" clId="{73517785-EB4C-4D85-AC28-4F98C203B6D8}" dt="2025-04-25T15:18:26.994" v="13"/>
        <pc:sldMkLst>
          <pc:docMk/>
          <pc:sldMk cId="4015274601" sldId="512"/>
        </pc:sldMkLst>
      </pc:sldChg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addSp modSp add mod modAnim">
        <pc:chgData name="Dieter Beaven" userId="9bbdb69f-69d0-4759-aa9b-5c090a2da237" providerId="ADAL" clId="{73517785-EB4C-4D85-AC28-4F98C203B6D8}" dt="2025-04-25T15:19:36.761" v="20" actId="1036"/>
        <pc:sldMkLst>
          <pc:docMk/>
          <pc:sldMk cId="3598450900" sldId="553"/>
        </pc:sldMkLst>
      </pc:sldChg>
    </pc:docChg>
  </pc:docChgLst>
  <pc:docChgLst>
    <pc:chgData name="Dieter Beaven" userId="9bbdb69f-69d0-4759-aa9b-5c090a2da237" providerId="ADAL" clId="{81247D69-4874-4195-ADDE-B301B090DF9F}"/>
    <pc:docChg chg="delSld modSld">
      <pc:chgData name="Dieter Beaven" userId="9bbdb69f-69d0-4759-aa9b-5c090a2da237" providerId="ADAL" clId="{81247D69-4874-4195-ADDE-B301B090DF9F}" dt="2025-06-03T13:35:07.045" v="2" actId="47"/>
      <pc:docMkLst>
        <pc:docMk/>
      </pc:docMkLst>
      <pc:sldChg chg="addSp modSp mod">
        <pc:chgData name="Dieter Beaven" userId="9bbdb69f-69d0-4759-aa9b-5c090a2da237" providerId="ADAL" clId="{81247D69-4874-4195-ADDE-B301B090DF9F}" dt="2025-06-03T13:34:59.718" v="1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81247D69-4874-4195-ADDE-B301B090DF9F}" dt="2025-06-03T13:34:59.718" v="1" actId="1076"/>
          <ac:picMkLst>
            <pc:docMk/>
            <pc:sldMk cId="3458699803" sldId="545"/>
            <ac:picMk id="6" creationId="{E1CD5A75-3BB1-9E78-19CB-E7279458CC6F}"/>
          </ac:picMkLst>
        </pc:picChg>
      </pc:sldChg>
      <pc:sldChg chg="del">
        <pc:chgData name="Dieter Beaven" userId="9bbdb69f-69d0-4759-aa9b-5c090a2da237" providerId="ADAL" clId="{81247D69-4874-4195-ADDE-B301B090DF9F}" dt="2025-06-03T13:35:07.045" v="2" actId="47"/>
        <pc:sldMkLst>
          <pc:docMk/>
          <pc:sldMk cId="2531956736" sldId="552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872AAE58-F313-4F1E-AFF9-3DBEFE8BA8C5}"/>
    <pc:docChg chg="modSld">
      <pc:chgData name="Dieter Beaven" userId="9bbdb69f-69d0-4759-aa9b-5c090a2da237" providerId="ADAL" clId="{872AAE58-F313-4F1E-AFF9-3DBEFE8BA8C5}" dt="2025-06-23T12:33:19.819" v="7" actId="20577"/>
      <pc:docMkLst>
        <pc:docMk/>
      </pc:docMkLst>
      <pc:sldChg chg="modSp mod">
        <pc:chgData name="Dieter Beaven" userId="9bbdb69f-69d0-4759-aa9b-5c090a2da237" providerId="ADAL" clId="{872AAE58-F313-4F1E-AFF9-3DBEFE8BA8C5}" dt="2025-06-23T12:33:19.819" v="7" actId="20577"/>
        <pc:sldMkLst>
          <pc:docMk/>
          <pc:sldMk cId="4161425287" sldId="488"/>
        </pc:sldMkLst>
        <pc:spChg chg="mod">
          <ac:chgData name="Dieter Beaven" userId="9bbdb69f-69d0-4759-aa9b-5c090a2da237" providerId="ADAL" clId="{872AAE58-F313-4F1E-AFF9-3DBEFE8BA8C5}" dt="2025-06-23T12:33:17.819" v="3" actId="20577"/>
          <ac:spMkLst>
            <pc:docMk/>
            <pc:sldMk cId="4161425287" sldId="488"/>
            <ac:spMk id="8" creationId="{00000000-0000-0000-0000-000000000000}"/>
          </ac:spMkLst>
        </pc:spChg>
        <pc:spChg chg="mod">
          <ac:chgData name="Dieter Beaven" userId="9bbdb69f-69d0-4759-aa9b-5c090a2da237" providerId="ADAL" clId="{872AAE58-F313-4F1E-AFF9-3DBEFE8BA8C5}" dt="2025-06-23T12:33:19.819" v="7" actId="20577"/>
          <ac:spMkLst>
            <pc:docMk/>
            <pc:sldMk cId="4161425287" sldId="488"/>
            <ac:spMk id="23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1: </a:t>
            </a:r>
            <a:r>
              <a:rPr lang="en-GB" dirty="0">
                <a:solidFill>
                  <a:schemeClr val="accent5"/>
                </a:solidFill>
              </a:rPr>
              <a:t>Algebra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Expanding Brackets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Expanding Brackets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64704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you have ever been taught ‘FOIL’ to multiply brackets please purge it from your mind now – instead: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3568" y="2452897"/>
                <a:ext cx="41044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452897"/>
                <a:ext cx="410445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15616" y="1659287"/>
            <a:ext cx="66247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Multiply each term in the first bracket by each term in the second.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6358" y="2831832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Tip</a:t>
            </a:r>
            <a:r>
              <a:rPr lang="en-GB" sz="1400" dirty="0"/>
              <a:t>: My order is “first term in first brackets times each in second, then second term in first bracket times each in second, etc.”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1347536" y="2213794"/>
            <a:ext cx="1281363" cy="348932"/>
          </a:xfrm>
          <a:custGeom>
            <a:avLst/>
            <a:gdLst>
              <a:gd name="connsiteX0" fmla="*/ 0 w 1239252"/>
              <a:gd name="connsiteY0" fmla="*/ 348932 h 348932"/>
              <a:gd name="connsiteX1" fmla="*/ 697831 w 1239252"/>
              <a:gd name="connsiteY1" fmla="*/ 17 h 348932"/>
              <a:gd name="connsiteX2" fmla="*/ 1239252 w 1239252"/>
              <a:gd name="connsiteY2" fmla="*/ 336901 h 34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9252" h="348932">
                <a:moveTo>
                  <a:pt x="0" y="348932"/>
                </a:moveTo>
                <a:cubicBezTo>
                  <a:pt x="245644" y="175477"/>
                  <a:pt x="491289" y="2022"/>
                  <a:pt x="697831" y="17"/>
                </a:cubicBezTo>
                <a:cubicBezTo>
                  <a:pt x="904373" y="-1988"/>
                  <a:pt x="1071812" y="167456"/>
                  <a:pt x="1239252" y="33690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3137" y="3201164"/>
                <a:ext cx="1368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7" y="3201164"/>
                <a:ext cx="136815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/>
          <p:cNvSpPr/>
          <p:nvPr/>
        </p:nvSpPr>
        <p:spPr>
          <a:xfrm>
            <a:off x="1332206" y="2213794"/>
            <a:ext cx="2005354" cy="348932"/>
          </a:xfrm>
          <a:custGeom>
            <a:avLst/>
            <a:gdLst>
              <a:gd name="connsiteX0" fmla="*/ 0 w 1239252"/>
              <a:gd name="connsiteY0" fmla="*/ 348932 h 348932"/>
              <a:gd name="connsiteX1" fmla="*/ 697831 w 1239252"/>
              <a:gd name="connsiteY1" fmla="*/ 17 h 348932"/>
              <a:gd name="connsiteX2" fmla="*/ 1239252 w 1239252"/>
              <a:gd name="connsiteY2" fmla="*/ 336901 h 34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9252" h="348932">
                <a:moveTo>
                  <a:pt x="0" y="348932"/>
                </a:moveTo>
                <a:cubicBezTo>
                  <a:pt x="245644" y="175477"/>
                  <a:pt x="491289" y="2022"/>
                  <a:pt x="697831" y="17"/>
                </a:cubicBezTo>
                <a:cubicBezTo>
                  <a:pt x="904373" y="-1988"/>
                  <a:pt x="1071812" y="167456"/>
                  <a:pt x="1239252" y="33690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59346" y="3193544"/>
                <a:ext cx="1368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346" y="3193544"/>
                <a:ext cx="136815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/>
          <p:cNvSpPr/>
          <p:nvPr/>
        </p:nvSpPr>
        <p:spPr>
          <a:xfrm>
            <a:off x="1335716" y="2221414"/>
            <a:ext cx="2474284" cy="348932"/>
          </a:xfrm>
          <a:custGeom>
            <a:avLst/>
            <a:gdLst>
              <a:gd name="connsiteX0" fmla="*/ 0 w 1239252"/>
              <a:gd name="connsiteY0" fmla="*/ 348932 h 348932"/>
              <a:gd name="connsiteX1" fmla="*/ 697831 w 1239252"/>
              <a:gd name="connsiteY1" fmla="*/ 17 h 348932"/>
              <a:gd name="connsiteX2" fmla="*/ 1239252 w 1239252"/>
              <a:gd name="connsiteY2" fmla="*/ 336901 h 34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9252" h="348932">
                <a:moveTo>
                  <a:pt x="0" y="348932"/>
                </a:moveTo>
                <a:cubicBezTo>
                  <a:pt x="245644" y="175477"/>
                  <a:pt x="491289" y="2022"/>
                  <a:pt x="697831" y="17"/>
                </a:cubicBezTo>
                <a:cubicBezTo>
                  <a:pt x="904373" y="-1988"/>
                  <a:pt x="1071812" y="167456"/>
                  <a:pt x="1239252" y="33690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01996" y="3185924"/>
                <a:ext cx="1368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996" y="3185924"/>
                <a:ext cx="136815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/>
          <p:cNvSpPr/>
          <p:nvPr/>
        </p:nvSpPr>
        <p:spPr>
          <a:xfrm flipV="1">
            <a:off x="1999945" y="2975794"/>
            <a:ext cx="659435" cy="125546"/>
          </a:xfrm>
          <a:custGeom>
            <a:avLst/>
            <a:gdLst>
              <a:gd name="connsiteX0" fmla="*/ 0 w 1239252"/>
              <a:gd name="connsiteY0" fmla="*/ 348932 h 348932"/>
              <a:gd name="connsiteX1" fmla="*/ 697831 w 1239252"/>
              <a:gd name="connsiteY1" fmla="*/ 17 h 348932"/>
              <a:gd name="connsiteX2" fmla="*/ 1239252 w 1239252"/>
              <a:gd name="connsiteY2" fmla="*/ 336901 h 34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9252" h="348932">
                <a:moveTo>
                  <a:pt x="0" y="348932"/>
                </a:moveTo>
                <a:cubicBezTo>
                  <a:pt x="245644" y="175477"/>
                  <a:pt x="491289" y="2022"/>
                  <a:pt x="697831" y="17"/>
                </a:cubicBezTo>
                <a:cubicBezTo>
                  <a:pt x="904373" y="-1988"/>
                  <a:pt x="1071812" y="167456"/>
                  <a:pt x="1239252" y="33690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657665" y="3185924"/>
                <a:ext cx="1368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65" y="3185924"/>
                <a:ext cx="136815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/>
          <p:cNvSpPr/>
          <p:nvPr/>
        </p:nvSpPr>
        <p:spPr>
          <a:xfrm flipV="1">
            <a:off x="1981902" y="2968174"/>
            <a:ext cx="1294697" cy="209366"/>
          </a:xfrm>
          <a:custGeom>
            <a:avLst/>
            <a:gdLst>
              <a:gd name="connsiteX0" fmla="*/ 0 w 1239252"/>
              <a:gd name="connsiteY0" fmla="*/ 348932 h 348932"/>
              <a:gd name="connsiteX1" fmla="*/ 697831 w 1239252"/>
              <a:gd name="connsiteY1" fmla="*/ 17 h 348932"/>
              <a:gd name="connsiteX2" fmla="*/ 1239252 w 1239252"/>
              <a:gd name="connsiteY2" fmla="*/ 336901 h 34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9252" h="348932">
                <a:moveTo>
                  <a:pt x="0" y="348932"/>
                </a:moveTo>
                <a:cubicBezTo>
                  <a:pt x="245644" y="175477"/>
                  <a:pt x="491289" y="2022"/>
                  <a:pt x="697831" y="17"/>
                </a:cubicBezTo>
                <a:cubicBezTo>
                  <a:pt x="904373" y="-1988"/>
                  <a:pt x="1071812" y="167456"/>
                  <a:pt x="1239252" y="33690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15923" y="3178304"/>
                <a:ext cx="1368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923" y="3178304"/>
                <a:ext cx="136815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/>
          <p:cNvSpPr/>
          <p:nvPr/>
        </p:nvSpPr>
        <p:spPr>
          <a:xfrm flipV="1">
            <a:off x="1992054" y="2983414"/>
            <a:ext cx="1962725" cy="255086"/>
          </a:xfrm>
          <a:custGeom>
            <a:avLst/>
            <a:gdLst>
              <a:gd name="connsiteX0" fmla="*/ 0 w 1239252"/>
              <a:gd name="connsiteY0" fmla="*/ 348932 h 348932"/>
              <a:gd name="connsiteX1" fmla="*/ 697831 w 1239252"/>
              <a:gd name="connsiteY1" fmla="*/ 17 h 348932"/>
              <a:gd name="connsiteX2" fmla="*/ 1239252 w 1239252"/>
              <a:gd name="connsiteY2" fmla="*/ 336901 h 348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9252" h="348932">
                <a:moveTo>
                  <a:pt x="0" y="348932"/>
                </a:moveTo>
                <a:cubicBezTo>
                  <a:pt x="245644" y="175477"/>
                  <a:pt x="491289" y="2022"/>
                  <a:pt x="697831" y="17"/>
                </a:cubicBezTo>
                <a:cubicBezTo>
                  <a:pt x="904373" y="-1988"/>
                  <a:pt x="1071812" y="167456"/>
                  <a:pt x="1239252" y="33690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04255" y="3178304"/>
                <a:ext cx="1368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255" y="3178304"/>
                <a:ext cx="136815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4820" y="3657043"/>
                <a:ext cx="34899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" y="3657043"/>
                <a:ext cx="348995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98816" y="4792922"/>
                <a:ext cx="626547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+11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GB" sz="3200" b="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16" y="4792922"/>
                <a:ext cx="6265472" cy="20621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086358" y="4446450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Tip</a:t>
            </a:r>
            <a:r>
              <a:rPr lang="en-GB" sz="1400" dirty="0"/>
              <a:t>: For more than 2 brackets, multiply two out each time to reduce the number of brackets by one.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7647" y="5333999"/>
            <a:ext cx="5860653" cy="14531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142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/>
      <p:bldP spid="22" grpId="0"/>
      <p:bldP spid="23" grpId="0"/>
      <p:bldP spid="25" grpId="0" animBg="1"/>
      <p:bldP spid="2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355" y="876611"/>
                <a:ext cx="3618765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Expand and simplify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55" y="876611"/>
                <a:ext cx="361876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1560" y="1556792"/>
                <a:ext cx="35283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56792"/>
                <a:ext cx="352839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54470" y="892495"/>
                <a:ext cx="3618765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Expand and simplify: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70" y="892495"/>
                <a:ext cx="361876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70675" y="1572676"/>
                <a:ext cx="28803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675" y="1572676"/>
                <a:ext cx="288032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69693" y="1510175"/>
            <a:ext cx="3632430" cy="9536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40805" y="1522942"/>
            <a:ext cx="3632430" cy="1185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7504" y="876611"/>
            <a:ext cx="257798" cy="2481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83007" y="876611"/>
            <a:ext cx="257798" cy="2481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73624" y="3272300"/>
                <a:ext cx="3618765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Expand and simplify: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624" y="3272300"/>
                <a:ext cx="361876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96128" y="3990581"/>
                <a:ext cx="3986428" cy="122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−8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−12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128" y="3990581"/>
                <a:ext cx="3986428" cy="12239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2659959" y="3951021"/>
            <a:ext cx="3632430" cy="1185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02161" y="3256416"/>
            <a:ext cx="257798" cy="2481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8776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90872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/>
              <a:t>Page 1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98884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20" y="2509540"/>
            <a:ext cx="4624784" cy="324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124563" y="2562566"/>
            <a:ext cx="257798" cy="2481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5421" y="2573040"/>
            <a:ext cx="257798" cy="2481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560" y="591420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Solution: (ii) only</a:t>
            </a:r>
          </a:p>
        </p:txBody>
      </p:sp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56" y="2492896"/>
            <a:ext cx="4279900" cy="25527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29200" y="5831955"/>
                <a:ext cx="3123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Solution: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b="1" dirty="0"/>
                  <a:t> is odd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831955"/>
                <a:ext cx="3123253" cy="369332"/>
              </a:xfrm>
              <a:prstGeom prst="rect">
                <a:avLst/>
              </a:prstGeom>
              <a:blipFill>
                <a:blip r:embed="rId4"/>
                <a:stretch>
                  <a:fillRect l="-1563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02559" y="5806800"/>
            <a:ext cx="2559741" cy="5395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29200" y="5793825"/>
            <a:ext cx="2984500" cy="5395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39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176D1EF-61F5-5639-311B-85CCC1B7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214437"/>
            <a:ext cx="59531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0FB9595-AA72-3EAA-EFC5-99BCDBFB7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190625"/>
            <a:ext cx="67151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1CD5A75-3BB1-9E78-19CB-E7279458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8" y="980728"/>
            <a:ext cx="86868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61755</TotalTime>
  <Words>298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P1 Chapter 1: Algebra  Expanding Brackets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2025-06-23T12:33:23Z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