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702" r:id="rId5"/>
    <p:sldId id="533" r:id="rId6"/>
    <p:sldId id="712" r:id="rId7"/>
    <p:sldId id="713" r:id="rId8"/>
    <p:sldId id="703" r:id="rId9"/>
    <p:sldId id="704" r:id="rId10"/>
    <p:sldId id="705" r:id="rId11"/>
    <p:sldId id="708" r:id="rId12"/>
    <p:sldId id="70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90" autoAdjust="0"/>
    <p:restoredTop sz="88534" autoAdjust="0"/>
  </p:normalViewPr>
  <p:slideViewPr>
    <p:cSldViewPr>
      <p:cViewPr varScale="1">
        <p:scale>
          <a:sx n="114" d="100"/>
          <a:sy n="114" d="100"/>
        </p:scale>
        <p:origin x="1620" y="12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24/05/2024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30668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Stats1 Chapter 7: </a:t>
            </a:r>
            <a:r>
              <a:rPr lang="en-GB" dirty="0">
                <a:solidFill>
                  <a:schemeClr val="accent5"/>
                </a:solidFill>
              </a:rPr>
              <a:t>Correlation</a:t>
            </a:r>
            <a:br>
              <a:rPr lang="en-GB" dirty="0"/>
            </a:br>
            <a:br>
              <a:rPr lang="en-GB" dirty="0"/>
            </a:br>
            <a:r>
              <a:rPr lang="en-GB" dirty="0"/>
              <a:t>Chapter Practice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336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Key Points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103577CC-05B4-8B60-D1D6-37664C0E5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03" y="1124744"/>
            <a:ext cx="840105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D5E7FA5-3637-5132-C3AF-C844B5255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265" y="826343"/>
            <a:ext cx="7172325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658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9FA6B314-A97B-FC9F-F213-FF1973CD4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2" y="942553"/>
            <a:ext cx="722947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61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944C3C29-DFAE-7F3C-8FB2-4B9E43AC4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614483"/>
            <a:ext cx="7128792" cy="624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50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501B4E1-764F-495B-40F4-B9F4970F1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131" y="753145"/>
            <a:ext cx="6998593" cy="610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052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FA9703D-5928-B59A-350E-54927D606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28" y="836712"/>
            <a:ext cx="731520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26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93C89304-C56D-2F66-DB8D-8D8670BD8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4" y="836712"/>
            <a:ext cx="9144000" cy="576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677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84678A5-06CE-B967-6D86-1DEB92676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007"/>
            <a:ext cx="9144000" cy="514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842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Props1.xml><?xml version="1.0" encoding="utf-8"?>
<ds:datastoreItem xmlns:ds="http://schemas.openxmlformats.org/officeDocument/2006/customXml" ds:itemID="{116367F5-30EB-4FB8-AC0F-C9698F2B8F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A38195-DE73-4ADB-89E9-06FC4C7B97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9D3391-997D-4369-8C5A-9887D520139A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29542</TotalTime>
  <Words>25</Words>
  <Application>Microsoft Office PowerPoint</Application>
  <PresentationFormat>On-screen Show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Stats1 Chapter 7: Correlation  Chapter Practice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914</cp:revision>
  <dcterms:created xsi:type="dcterms:W3CDTF">2013-02-28T07:36:55Z</dcterms:created>
  <dcterms:modified xsi:type="dcterms:W3CDTF">2024-05-24T13:35:34Z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