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702" r:id="rId5"/>
    <p:sldId id="533" r:id="rId6"/>
    <p:sldId id="712" r:id="rId7"/>
    <p:sldId id="713" r:id="rId8"/>
    <p:sldId id="703" r:id="rId9"/>
    <p:sldId id="714" r:id="rId10"/>
    <p:sldId id="716" r:id="rId11"/>
    <p:sldId id="53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D5A1C-CAED-4C8F-92FA-077E3B3E6D21}" v="6" dt="2025-06-06T16:11:22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290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D6904693-DD2A-4A62-BD52-2109273F1217}"/>
    <pc:docChg chg="custSel modSld">
      <pc:chgData name="Dieter Beaven" userId="9bbdb69f-69d0-4759-aa9b-5c090a2da237" providerId="ADAL" clId="{D6904693-DD2A-4A62-BD52-2109273F1217}" dt="2025-04-24T16:03:46.260" v="11" actId="6549"/>
      <pc:docMkLst>
        <pc:docMk/>
      </pc:docMkLst>
      <pc:sldChg chg="delSp mod">
        <pc:chgData name="Dieter Beaven" userId="9bbdb69f-69d0-4759-aa9b-5c090a2da237" providerId="ADAL" clId="{D6904693-DD2A-4A62-BD52-2109273F1217}" dt="2025-04-24T16:03:38.545" v="4" actId="478"/>
        <pc:sldMkLst>
          <pc:docMk/>
          <pc:sldMk cId="464788855" sldId="532"/>
        </pc:sldMkLst>
      </pc:sldChg>
      <pc:sldChg chg="delSp mod">
        <pc:chgData name="Dieter Beaven" userId="9bbdb69f-69d0-4759-aa9b-5c090a2da237" providerId="ADAL" clId="{D6904693-DD2A-4A62-BD52-2109273F1217}" dt="2025-04-24T16:03:29.578" v="0" actId="478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D6904693-DD2A-4A62-BD52-2109273F1217}" dt="2025-04-24T16:03:46.260" v="11" actId="6549"/>
        <pc:sldMkLst>
          <pc:docMk/>
          <pc:sldMk cId="3923336104" sldId="702"/>
        </pc:sldMkLst>
        <pc:spChg chg="mod">
          <ac:chgData name="Dieter Beaven" userId="9bbdb69f-69d0-4759-aa9b-5c090a2da237" providerId="ADAL" clId="{D6904693-DD2A-4A62-BD52-2109273F1217}" dt="2025-04-24T16:03:46.260" v="11" actId="6549"/>
          <ac:spMkLst>
            <pc:docMk/>
            <pc:sldMk cId="3923336104" sldId="702"/>
            <ac:spMk id="2" creationId="{00000000-0000-0000-0000-000000000000}"/>
          </ac:spMkLst>
        </pc:spChg>
      </pc:sldChg>
      <pc:sldChg chg="delSp mod">
        <pc:chgData name="Dieter Beaven" userId="9bbdb69f-69d0-4759-aa9b-5c090a2da237" providerId="ADAL" clId="{D6904693-DD2A-4A62-BD52-2109273F1217}" dt="2025-04-24T16:03:33.838" v="3" actId="478"/>
        <pc:sldMkLst>
          <pc:docMk/>
          <pc:sldMk cId="3196350854" sldId="703"/>
        </pc:sldMkLst>
      </pc:sldChg>
      <pc:sldChg chg="delSp mod">
        <pc:chgData name="Dieter Beaven" userId="9bbdb69f-69d0-4759-aa9b-5c090a2da237" providerId="ADAL" clId="{D6904693-DD2A-4A62-BD52-2109273F1217}" dt="2025-04-24T16:03:31.160" v="1" actId="478"/>
        <pc:sldMkLst>
          <pc:docMk/>
          <pc:sldMk cId="1756658491" sldId="712"/>
        </pc:sldMkLst>
      </pc:sldChg>
      <pc:sldChg chg="delSp mod">
        <pc:chgData name="Dieter Beaven" userId="9bbdb69f-69d0-4759-aa9b-5c090a2da237" providerId="ADAL" clId="{D6904693-DD2A-4A62-BD52-2109273F1217}" dt="2025-04-24T16:03:32.718" v="2" actId="478"/>
        <pc:sldMkLst>
          <pc:docMk/>
          <pc:sldMk cId="1336369231" sldId="713"/>
        </pc:sldMkLst>
      </pc:sldChg>
    </pc:docChg>
  </pc:docChgLst>
  <pc:docChgLst>
    <pc:chgData name="Dieter Beaven" userId="9bbdb69f-69d0-4759-aa9b-5c090a2da237" providerId="ADAL" clId="{05207F2A-3D3E-48D1-84F6-1DE81023290D}"/>
    <pc:docChg chg="custSel addSld delSld modSld">
      <pc:chgData name="Dieter Beaven" userId="9bbdb69f-69d0-4759-aa9b-5c090a2da237" providerId="ADAL" clId="{05207F2A-3D3E-48D1-84F6-1DE81023290D}" dt="2024-09-13T17:01:48.475" v="87" actId="1076"/>
      <pc:docMkLst>
        <pc:docMk/>
      </pc:docMkLst>
      <pc:sldChg chg="addSp delSp modSp mod">
        <pc:chgData name="Dieter Beaven" userId="9bbdb69f-69d0-4759-aa9b-5c090a2da237" providerId="ADAL" clId="{05207F2A-3D3E-48D1-84F6-1DE81023290D}" dt="2024-09-13T17:01:48.475" v="87" actId="1076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05207F2A-3D3E-48D1-84F6-1DE81023290D}" dt="2024-09-06T16:59:12.266" v="53" actId="103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05207F2A-3D3E-48D1-84F6-1DE81023290D}" dt="2024-09-06T16:55:32.295" v="42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05207F2A-3D3E-48D1-84F6-1DE81023290D}" dt="2024-09-13T16:59:58.312" v="78" actId="1035"/>
        <pc:sldMkLst>
          <pc:docMk/>
          <pc:sldMk cId="3196350854" sldId="703"/>
        </pc:sldMkLst>
      </pc:sldChg>
      <pc:sldChg chg="delSp del mod">
        <pc:chgData name="Dieter Beaven" userId="9bbdb69f-69d0-4759-aa9b-5c090a2da237" providerId="ADAL" clId="{05207F2A-3D3E-48D1-84F6-1DE81023290D}" dt="2024-09-13T17:00:03.007" v="79" actId="47"/>
        <pc:sldMkLst>
          <pc:docMk/>
          <pc:sldMk cId="2552052628" sldId="704"/>
        </pc:sldMkLst>
      </pc:sldChg>
      <pc:sldChg chg="delSp del mod">
        <pc:chgData name="Dieter Beaven" userId="9bbdb69f-69d0-4759-aa9b-5c090a2da237" providerId="ADAL" clId="{05207F2A-3D3E-48D1-84F6-1DE81023290D}" dt="2024-09-13T17:00:03.960" v="80" actId="47"/>
        <pc:sldMkLst>
          <pc:docMk/>
          <pc:sldMk cId="2801626350" sldId="705"/>
        </pc:sldMkLst>
      </pc:sldChg>
      <pc:sldChg chg="delSp del mod">
        <pc:chgData name="Dieter Beaven" userId="9bbdb69f-69d0-4759-aa9b-5c090a2da237" providerId="ADAL" clId="{05207F2A-3D3E-48D1-84F6-1DE81023290D}" dt="2024-09-13T17:00:04.429" v="81" actId="47"/>
        <pc:sldMkLst>
          <pc:docMk/>
          <pc:sldMk cId="3939677621" sldId="708"/>
        </pc:sldMkLst>
      </pc:sldChg>
      <pc:sldChg chg="addSp delSp modSp mod">
        <pc:chgData name="Dieter Beaven" userId="9bbdb69f-69d0-4759-aa9b-5c090a2da237" providerId="ADAL" clId="{05207F2A-3D3E-48D1-84F6-1DE81023290D}" dt="2024-09-13T16:57:14.093" v="60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05207F2A-3D3E-48D1-84F6-1DE81023290D}" dt="2024-09-13T16:58:50.522" v="67" actId="1076"/>
        <pc:sldMkLst>
          <pc:docMk/>
          <pc:sldMk cId="1336369231" sldId="713"/>
        </pc:sldMkLst>
      </pc:sldChg>
      <pc:sldChg chg="addSp modSp add mod">
        <pc:chgData name="Dieter Beaven" userId="9bbdb69f-69d0-4759-aa9b-5c090a2da237" providerId="ADAL" clId="{05207F2A-3D3E-48D1-84F6-1DE81023290D}" dt="2024-09-06T16:59:19.229" v="55" actId="1036"/>
        <pc:sldMkLst>
          <pc:docMk/>
          <pc:sldMk cId="2341366643" sldId="714"/>
        </pc:sldMkLst>
      </pc:sldChg>
    </pc:docChg>
  </pc:docChgLst>
  <pc:docChgLst>
    <pc:chgData name="Dieter Beaven" userId="9bbdb69f-69d0-4759-aa9b-5c090a2da237" providerId="ADAL" clId="{5490F3DB-0ADA-472A-A42C-70E697E1D34B}"/>
    <pc:docChg chg="custSel modSld">
      <pc:chgData name="Dieter Beaven" userId="9bbdb69f-69d0-4759-aa9b-5c090a2da237" providerId="ADAL" clId="{5490F3DB-0ADA-472A-A42C-70E697E1D34B}" dt="2025-04-29T12:11:59.237" v="6" actId="20577"/>
      <pc:docMkLst>
        <pc:docMk/>
      </pc:docMkLst>
      <pc:sldChg chg="modSp mod">
        <pc:chgData name="Dieter Beaven" userId="9bbdb69f-69d0-4759-aa9b-5c090a2da237" providerId="ADAL" clId="{5490F3DB-0ADA-472A-A42C-70E697E1D34B}" dt="2025-04-29T12:11:59.237" v="6" actId="20577"/>
        <pc:sldMkLst>
          <pc:docMk/>
          <pc:sldMk cId="3923336104" sldId="702"/>
        </pc:sldMkLst>
        <pc:spChg chg="mod">
          <ac:chgData name="Dieter Beaven" userId="9bbdb69f-69d0-4759-aa9b-5c090a2da237" providerId="ADAL" clId="{5490F3DB-0ADA-472A-A42C-70E697E1D34B}" dt="2025-04-29T12:11:59.237" v="6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D114AD5-718F-4CB2-983E-E11E1B1983E9}"/>
    <pc:docChg chg="undo custSel addSld delSld modSld">
      <pc:chgData name="Dieter Beaven" userId="9bbdb69f-69d0-4759-aa9b-5c090a2da237" providerId="ADAL" clId="{1D114AD5-718F-4CB2-983E-E11E1B1983E9}" dt="2024-09-24T15:43:19.967" v="28" actId="1076"/>
      <pc:docMkLst>
        <pc:docMk/>
      </pc:docMkLst>
      <pc:sldChg chg="addSp delSp mod">
        <pc:chgData name="Dieter Beaven" userId="9bbdb69f-69d0-4759-aa9b-5c090a2da237" providerId="ADAL" clId="{1D114AD5-718F-4CB2-983E-E11E1B1983E9}" dt="2024-09-24T15:38:41.536" v="6" actId="22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1D114AD5-718F-4CB2-983E-E11E1B1983E9}" dt="2024-09-24T15:43:19.967" v="28" actId="107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1D114AD5-718F-4CB2-983E-E11E1B1983E9}" dt="2024-09-24T15:38:19.545" v="1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1D114AD5-718F-4CB2-983E-E11E1B1983E9}" dt="2024-09-24T15:42:04.058" v="23" actId="1076"/>
        <pc:sldMkLst>
          <pc:docMk/>
          <pc:sldMk cId="3196350854" sldId="703"/>
        </pc:sldMkLst>
      </pc:sldChg>
      <pc:sldChg chg="addSp delSp modSp mod">
        <pc:chgData name="Dieter Beaven" userId="9bbdb69f-69d0-4759-aa9b-5c090a2da237" providerId="ADAL" clId="{1D114AD5-718F-4CB2-983E-E11E1B1983E9}" dt="2024-09-24T15:40:06.408" v="15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1D114AD5-718F-4CB2-983E-E11E1B1983E9}" dt="2024-09-24T15:41:21.835" v="20" actId="1076"/>
        <pc:sldMkLst>
          <pc:docMk/>
          <pc:sldMk cId="1336369231" sldId="713"/>
        </pc:sldMkLst>
      </pc:sldChg>
      <pc:sldChg chg="delSp del mod">
        <pc:chgData name="Dieter Beaven" userId="9bbdb69f-69d0-4759-aa9b-5c090a2da237" providerId="ADAL" clId="{1D114AD5-718F-4CB2-983E-E11E1B1983E9}" dt="2024-09-24T15:42:57.812" v="27" actId="47"/>
        <pc:sldMkLst>
          <pc:docMk/>
          <pc:sldMk cId="2341366643" sldId="714"/>
        </pc:sldMkLst>
      </pc:sldChg>
      <pc:sldChg chg="add del">
        <pc:chgData name="Dieter Beaven" userId="9bbdb69f-69d0-4759-aa9b-5c090a2da237" providerId="ADAL" clId="{1D114AD5-718F-4CB2-983E-E11E1B1983E9}" dt="2024-09-24T15:42:08.366" v="24" actId="47"/>
        <pc:sldMkLst>
          <pc:docMk/>
          <pc:sldMk cId="2435014896" sldId="715"/>
        </pc:sldMkLst>
      </pc:sldChg>
    </pc:docChg>
  </pc:docChgLst>
  <pc:docChgLst>
    <pc:chgData name="Dieter Beaven" userId="9bbdb69f-69d0-4759-aa9b-5c090a2da237" providerId="ADAL" clId="{527D5A1C-CAED-4C8F-92FA-077E3B3E6D21}"/>
    <pc:docChg chg="custSel addSld delSld modSld">
      <pc:chgData name="Dieter Beaven" userId="9bbdb69f-69d0-4759-aa9b-5c090a2da237" providerId="ADAL" clId="{527D5A1C-CAED-4C8F-92FA-077E3B3E6D21}" dt="2025-06-19T13:10:43.820" v="32" actId="47"/>
      <pc:docMkLst>
        <pc:docMk/>
      </pc:docMkLst>
      <pc:sldChg chg="addSp delSp modSp mod">
        <pc:chgData name="Dieter Beaven" userId="9bbdb69f-69d0-4759-aa9b-5c090a2da237" providerId="ADAL" clId="{527D5A1C-CAED-4C8F-92FA-077E3B3E6D21}" dt="2025-06-19T13:10:40.045" v="30" actId="1036"/>
        <pc:sldMkLst>
          <pc:docMk/>
          <pc:sldMk cId="464788855" sldId="532"/>
        </pc:sldMkLst>
        <pc:picChg chg="add del mod">
          <ac:chgData name="Dieter Beaven" userId="9bbdb69f-69d0-4759-aa9b-5c090a2da237" providerId="ADAL" clId="{527D5A1C-CAED-4C8F-92FA-077E3B3E6D21}" dt="2025-06-19T13:09:25.213" v="25" actId="478"/>
          <ac:picMkLst>
            <pc:docMk/>
            <pc:sldMk cId="464788855" sldId="532"/>
            <ac:picMk id="6" creationId="{DBDB4DD9-26A4-EFA2-D988-AF158B0A2CDC}"/>
          </ac:picMkLst>
        </pc:picChg>
        <pc:picChg chg="add mod">
          <ac:chgData name="Dieter Beaven" userId="9bbdb69f-69d0-4759-aa9b-5c090a2da237" providerId="ADAL" clId="{527D5A1C-CAED-4C8F-92FA-077E3B3E6D21}" dt="2025-06-19T13:10:40.045" v="30" actId="1036"/>
          <ac:picMkLst>
            <pc:docMk/>
            <pc:sldMk cId="464788855" sldId="532"/>
            <ac:picMk id="8" creationId="{D7A3F2C1-DD87-51F0-B231-47782BFDFAC0}"/>
          </ac:picMkLst>
        </pc:picChg>
      </pc:sldChg>
      <pc:sldChg chg="addSp modSp mod">
        <pc:chgData name="Dieter Beaven" userId="9bbdb69f-69d0-4759-aa9b-5c090a2da237" providerId="ADAL" clId="{527D5A1C-CAED-4C8F-92FA-077E3B3E6D21}" dt="2025-06-06T16:12:28.995" v="21" actId="1076"/>
        <pc:sldMkLst>
          <pc:docMk/>
          <pc:sldMk cId="173887519" sldId="533"/>
        </pc:sldMkLst>
        <pc:picChg chg="add mod">
          <ac:chgData name="Dieter Beaven" userId="9bbdb69f-69d0-4759-aa9b-5c090a2da237" providerId="ADAL" clId="{527D5A1C-CAED-4C8F-92FA-077E3B3E6D21}" dt="2025-06-06T16:12:28.995" v="21" actId="1076"/>
          <ac:picMkLst>
            <pc:docMk/>
            <pc:sldMk cId="173887519" sldId="533"/>
            <ac:picMk id="6" creationId="{FF6B85B2-85C4-BCC3-459E-427564EDE549}"/>
          </ac:picMkLst>
        </pc:picChg>
      </pc:sldChg>
      <pc:sldChg chg="addSp modSp mod">
        <pc:chgData name="Dieter Beaven" userId="9bbdb69f-69d0-4759-aa9b-5c090a2da237" providerId="ADAL" clId="{527D5A1C-CAED-4C8F-92FA-077E3B3E6D21}" dt="2025-06-06T16:10:01.994" v="6" actId="1076"/>
        <pc:sldMkLst>
          <pc:docMk/>
          <pc:sldMk cId="3196350854" sldId="703"/>
        </pc:sldMkLst>
        <pc:picChg chg="add mod">
          <ac:chgData name="Dieter Beaven" userId="9bbdb69f-69d0-4759-aa9b-5c090a2da237" providerId="ADAL" clId="{527D5A1C-CAED-4C8F-92FA-077E3B3E6D21}" dt="2025-06-06T16:10:01.994" v="6" actId="1076"/>
          <ac:picMkLst>
            <pc:docMk/>
            <pc:sldMk cId="3196350854" sldId="703"/>
            <ac:picMk id="6" creationId="{99E33F0C-257E-86BB-62C2-F3CA456B98C1}"/>
          </ac:picMkLst>
        </pc:picChg>
      </pc:sldChg>
      <pc:sldChg chg="addSp modSp mod">
        <pc:chgData name="Dieter Beaven" userId="9bbdb69f-69d0-4759-aa9b-5c090a2da237" providerId="ADAL" clId="{527D5A1C-CAED-4C8F-92FA-077E3B3E6D21}" dt="2025-06-06T16:08:45.028" v="1" actId="1076"/>
        <pc:sldMkLst>
          <pc:docMk/>
          <pc:sldMk cId="1756658491" sldId="712"/>
        </pc:sldMkLst>
        <pc:picChg chg="add mod">
          <ac:chgData name="Dieter Beaven" userId="9bbdb69f-69d0-4759-aa9b-5c090a2da237" providerId="ADAL" clId="{527D5A1C-CAED-4C8F-92FA-077E3B3E6D21}" dt="2025-06-06T16:08:45.028" v="1" actId="1076"/>
          <ac:picMkLst>
            <pc:docMk/>
            <pc:sldMk cId="1756658491" sldId="712"/>
            <ac:picMk id="6" creationId="{74BFCE29-A43B-212F-16F3-E2CB26C1A6E0}"/>
          </ac:picMkLst>
        </pc:picChg>
      </pc:sldChg>
      <pc:sldChg chg="addSp modSp mod">
        <pc:chgData name="Dieter Beaven" userId="9bbdb69f-69d0-4759-aa9b-5c090a2da237" providerId="ADAL" clId="{527D5A1C-CAED-4C8F-92FA-077E3B3E6D21}" dt="2025-06-06T16:09:10.722" v="3" actId="1076"/>
        <pc:sldMkLst>
          <pc:docMk/>
          <pc:sldMk cId="1336369231" sldId="713"/>
        </pc:sldMkLst>
        <pc:picChg chg="add mod">
          <ac:chgData name="Dieter Beaven" userId="9bbdb69f-69d0-4759-aa9b-5c090a2da237" providerId="ADAL" clId="{527D5A1C-CAED-4C8F-92FA-077E3B3E6D21}" dt="2025-06-06T16:09:10.722" v="3" actId="1076"/>
          <ac:picMkLst>
            <pc:docMk/>
            <pc:sldMk cId="1336369231" sldId="713"/>
            <ac:picMk id="6" creationId="{B0500C8B-B46E-A617-1B07-FE99FD48A385}"/>
          </ac:picMkLst>
        </pc:picChg>
      </pc:sldChg>
      <pc:sldChg chg="addSp delSp modSp add mod">
        <pc:chgData name="Dieter Beaven" userId="9bbdb69f-69d0-4759-aa9b-5c090a2da237" providerId="ADAL" clId="{527D5A1C-CAED-4C8F-92FA-077E3B3E6D21}" dt="2025-06-06T16:10:44.390" v="13" actId="1076"/>
        <pc:sldMkLst>
          <pc:docMk/>
          <pc:sldMk cId="693877971" sldId="714"/>
        </pc:sldMkLst>
        <pc:picChg chg="add mod">
          <ac:chgData name="Dieter Beaven" userId="9bbdb69f-69d0-4759-aa9b-5c090a2da237" providerId="ADAL" clId="{527D5A1C-CAED-4C8F-92FA-077E3B3E6D21}" dt="2025-06-06T16:10:44.390" v="13" actId="1076"/>
          <ac:picMkLst>
            <pc:docMk/>
            <pc:sldMk cId="693877971" sldId="714"/>
            <ac:picMk id="7" creationId="{7D6094B1-C6DC-F119-2BAC-F90B9F3B3336}"/>
          </ac:picMkLst>
        </pc:picChg>
      </pc:sldChg>
      <pc:sldChg chg="delSp add del mod">
        <pc:chgData name="Dieter Beaven" userId="9bbdb69f-69d0-4759-aa9b-5c090a2da237" providerId="ADAL" clId="{527D5A1C-CAED-4C8F-92FA-077E3B3E6D21}" dt="2025-06-06T16:11:18.569" v="15" actId="47"/>
        <pc:sldMkLst>
          <pc:docMk/>
          <pc:sldMk cId="82578399" sldId="715"/>
        </pc:sldMkLst>
      </pc:sldChg>
      <pc:sldChg chg="addSp add mod">
        <pc:chgData name="Dieter Beaven" userId="9bbdb69f-69d0-4759-aa9b-5c090a2da237" providerId="ADAL" clId="{527D5A1C-CAED-4C8F-92FA-077E3B3E6D21}" dt="2025-06-06T16:11:15.045" v="14" actId="22"/>
        <pc:sldMkLst>
          <pc:docMk/>
          <pc:sldMk cId="2281077600" sldId="716"/>
        </pc:sldMkLst>
        <pc:picChg chg="add">
          <ac:chgData name="Dieter Beaven" userId="9bbdb69f-69d0-4759-aa9b-5c090a2da237" providerId="ADAL" clId="{527D5A1C-CAED-4C8F-92FA-077E3B3E6D21}" dt="2025-06-06T16:11:15.045" v="14" actId="22"/>
          <ac:picMkLst>
            <pc:docMk/>
            <pc:sldMk cId="2281077600" sldId="716"/>
            <ac:picMk id="6" creationId="{93075D1E-88FB-3FA3-7DAB-47586B838B2D}"/>
          </ac:picMkLst>
        </pc:picChg>
      </pc:sldChg>
      <pc:sldChg chg="add del">
        <pc:chgData name="Dieter Beaven" userId="9bbdb69f-69d0-4759-aa9b-5c090a2da237" providerId="ADAL" clId="{527D5A1C-CAED-4C8F-92FA-077E3B3E6D21}" dt="2025-06-19T13:10:43.498" v="31" actId="47"/>
        <pc:sldMkLst>
          <pc:docMk/>
          <pc:sldMk cId="3925013248" sldId="717"/>
        </pc:sldMkLst>
      </pc:sldChg>
      <pc:sldChg chg="add del">
        <pc:chgData name="Dieter Beaven" userId="9bbdb69f-69d0-4759-aa9b-5c090a2da237" providerId="ADAL" clId="{527D5A1C-CAED-4C8F-92FA-077E3B3E6D21}" dt="2025-06-19T13:10:43.820" v="32" actId="47"/>
        <pc:sldMkLst>
          <pc:docMk/>
          <pc:sldMk cId="2863727674" sldId="718"/>
        </pc:sldMkLst>
      </pc:sldChg>
      <pc:sldChg chg="add del">
        <pc:chgData name="Dieter Beaven" userId="9bbdb69f-69d0-4759-aa9b-5c090a2da237" providerId="ADAL" clId="{527D5A1C-CAED-4C8F-92FA-077E3B3E6D21}" dt="2025-06-06T16:12:26.074" v="19" actId="47"/>
        <pc:sldMkLst>
          <pc:docMk/>
          <pc:sldMk cId="623894187" sldId="719"/>
        </pc:sldMkLst>
      </pc:sldChg>
    </pc:docChg>
  </pc:docChgLst>
  <pc:docChgLst>
    <pc:chgData name="Dieter Beaven" userId="9bbdb69f-69d0-4759-aa9b-5c090a2da237" providerId="ADAL" clId="{19D540C2-E7A4-4480-9AB3-C4DB0C8FE064}"/>
    <pc:docChg chg="modSld">
      <pc:chgData name="Dieter Beaven" userId="9bbdb69f-69d0-4759-aa9b-5c090a2da237" providerId="ADAL" clId="{19D540C2-E7A4-4480-9AB3-C4DB0C8FE064}" dt="2025-04-24T16:06:01.449" v="1" actId="20577"/>
      <pc:docMkLst>
        <pc:docMk/>
      </pc:docMkLst>
      <pc:sldChg chg="modSp mod">
        <pc:chgData name="Dieter Beaven" userId="9bbdb69f-69d0-4759-aa9b-5c090a2da237" providerId="ADAL" clId="{19D540C2-E7A4-4480-9AB3-C4DB0C8FE064}" dt="2025-04-24T16:06:01.449" v="1" actId="20577"/>
        <pc:sldMkLst>
          <pc:docMk/>
          <pc:sldMk cId="3923336104" sldId="702"/>
        </pc:sldMkLst>
        <pc:spChg chg="mod">
          <ac:chgData name="Dieter Beaven" userId="9bbdb69f-69d0-4759-aa9b-5c090a2da237" providerId="ADAL" clId="{19D540C2-E7A4-4480-9AB3-C4DB0C8FE064}" dt="2025-04-24T16:06:01.449" v="1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 fontScale="90000"/>
          </a:bodyPr>
          <a:lstStyle/>
          <a:p>
            <a:r>
              <a:rPr lang="en-GB" b="1">
                <a:solidFill>
                  <a:srgbClr val="92D050"/>
                </a:solidFill>
              </a:rPr>
              <a:t>P1 Chapter 8: </a:t>
            </a:r>
            <a:r>
              <a:rPr lang="en-GB">
                <a:solidFill>
                  <a:schemeClr val="accent5"/>
                </a:solidFill>
              </a:rPr>
              <a:t>Binomial Expansion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F6B85B2-85C4-BCC3-459E-427564EDE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40" y="1052736"/>
            <a:ext cx="73437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4BFCE29-A43B-212F-16F3-E2CB26C1A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53" y="692696"/>
            <a:ext cx="729615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0500C8B-B46E-A617-1B07-FE99FD48A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40" y="692696"/>
            <a:ext cx="73437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9E33F0C-257E-86BB-62C2-F3CA456B9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5" y="692696"/>
            <a:ext cx="721042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03A42-2CFD-E520-AF9C-8C3DDBEED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EC6816-20A9-73D9-D8CD-5C1D87FBDE46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0A06FB6-EF57-BD4A-026B-09771F17DA74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22E9803-2D54-C546-7887-7B272C86714E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D6094B1-C6DC-F119-2BAC-F90B9F3B3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65" y="836712"/>
            <a:ext cx="72485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7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F3332-4BC4-E039-6343-860A3DB3F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65CFACD-830C-B1D8-C45A-34EBFE1DA03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812522F-5854-52CE-42B3-B0702F46E394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BBFFEC7-D0E6-88F7-488A-7D6DFE0417E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3075D1E-88FB-3FA3-7DAB-47586B838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881062"/>
            <a:ext cx="76104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07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7A3F2C1-DD87-51F0-B231-47782BFD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727"/>
            <a:ext cx="9144000" cy="574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9D3391-997D-4369-8C5A-9887D520139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f9cd3b9a-9a6c-485a-81b7-4082693b5161"/>
    <ds:schemaRef ds:uri="faa1ecaf-a1aa-4fc9-8c75-2805352e1f65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29562</TotalTime>
  <Words>24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P1 Chapter 8: Binomial Expansion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2025-06-19T13:10:47Z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