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8"/>
  </p:notesMasterIdLst>
  <p:sldIdLst>
    <p:sldId id="702" r:id="rId5"/>
    <p:sldId id="533" r:id="rId6"/>
    <p:sldId id="718" r:id="rId7"/>
    <p:sldId id="719" r:id="rId8"/>
    <p:sldId id="712" r:id="rId9"/>
    <p:sldId id="713" r:id="rId10"/>
    <p:sldId id="703" r:id="rId11"/>
    <p:sldId id="714" r:id="rId12"/>
    <p:sldId id="715" r:id="rId13"/>
    <p:sldId id="716" r:id="rId14"/>
    <p:sldId id="717" r:id="rId15"/>
    <p:sldId id="532" r:id="rId16"/>
    <p:sldId id="72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91FBC1-2207-4A60-973E-1D5FCF8B608B}" v="9" dt="2025-06-06T14:54:41.16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90" autoAdjust="0"/>
    <p:restoredTop sz="88534" autoAdjust="0"/>
  </p:normalViewPr>
  <p:slideViewPr>
    <p:cSldViewPr>
      <p:cViewPr varScale="1">
        <p:scale>
          <a:sx n="125" d="100"/>
          <a:sy n="125" d="100"/>
        </p:scale>
        <p:origin x="1290" y="114"/>
      </p:cViewPr>
      <p:guideLst>
        <p:guide orient="horz" pos="216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eter Beaven" userId="9bbdb69f-69d0-4759-aa9b-5c090a2da237" providerId="ADAL" clId="{2A91FBC1-2207-4A60-973E-1D5FCF8B608B}"/>
    <pc:docChg chg="custSel addSld delSld modSld">
      <pc:chgData name="Dieter Beaven" userId="9bbdb69f-69d0-4759-aa9b-5c090a2da237" providerId="ADAL" clId="{2A91FBC1-2207-4A60-973E-1D5FCF8B608B}" dt="2025-06-11T11:42:17.332" v="53" actId="14100"/>
      <pc:docMkLst>
        <pc:docMk/>
      </pc:docMkLst>
      <pc:sldChg chg="addSp delSp modSp mod">
        <pc:chgData name="Dieter Beaven" userId="9bbdb69f-69d0-4759-aa9b-5c090a2da237" providerId="ADAL" clId="{2A91FBC1-2207-4A60-973E-1D5FCF8B608B}" dt="2025-06-11T11:41:41.897" v="50" actId="1038"/>
        <pc:sldMkLst>
          <pc:docMk/>
          <pc:sldMk cId="464788855" sldId="532"/>
        </pc:sldMkLst>
        <pc:picChg chg="add mod">
          <ac:chgData name="Dieter Beaven" userId="9bbdb69f-69d0-4759-aa9b-5c090a2da237" providerId="ADAL" clId="{2A91FBC1-2207-4A60-973E-1D5FCF8B608B}" dt="2025-06-11T11:41:41.897" v="50" actId="1038"/>
          <ac:picMkLst>
            <pc:docMk/>
            <pc:sldMk cId="464788855" sldId="532"/>
            <ac:picMk id="6" creationId="{9083BB41-C338-533A-6335-B64D1F2938B3}"/>
          </ac:picMkLst>
        </pc:picChg>
      </pc:sldChg>
      <pc:sldChg chg="addSp modSp mod">
        <pc:chgData name="Dieter Beaven" userId="9bbdb69f-69d0-4759-aa9b-5c090a2da237" providerId="ADAL" clId="{2A91FBC1-2207-4A60-973E-1D5FCF8B608B}" dt="2025-06-06T14:51:14.589" v="25" actId="1076"/>
        <pc:sldMkLst>
          <pc:docMk/>
          <pc:sldMk cId="173887519" sldId="533"/>
        </pc:sldMkLst>
        <pc:picChg chg="add mod">
          <ac:chgData name="Dieter Beaven" userId="9bbdb69f-69d0-4759-aa9b-5c090a2da237" providerId="ADAL" clId="{2A91FBC1-2207-4A60-973E-1D5FCF8B608B}" dt="2025-06-06T14:51:14.589" v="25" actId="1076"/>
          <ac:picMkLst>
            <pc:docMk/>
            <pc:sldMk cId="173887519" sldId="533"/>
            <ac:picMk id="6" creationId="{7A0FD300-B1AC-32ED-ED12-AB572F5D7849}"/>
          </ac:picMkLst>
        </pc:picChg>
      </pc:sldChg>
      <pc:sldChg chg="addSp modSp">
        <pc:chgData name="Dieter Beaven" userId="9bbdb69f-69d0-4759-aa9b-5c090a2da237" providerId="ADAL" clId="{2A91FBC1-2207-4A60-973E-1D5FCF8B608B}" dt="2025-06-06T14:46:48.032" v="10"/>
        <pc:sldMkLst>
          <pc:docMk/>
          <pc:sldMk cId="3196350854" sldId="703"/>
        </pc:sldMkLst>
        <pc:picChg chg="add mod">
          <ac:chgData name="Dieter Beaven" userId="9bbdb69f-69d0-4759-aa9b-5c090a2da237" providerId="ADAL" clId="{2A91FBC1-2207-4A60-973E-1D5FCF8B608B}" dt="2025-06-06T14:46:48.032" v="10"/>
          <ac:picMkLst>
            <pc:docMk/>
            <pc:sldMk cId="3196350854" sldId="703"/>
            <ac:picMk id="5" creationId="{CB0E8DD4-34B4-1B75-674E-6D63E98D9502}"/>
          </ac:picMkLst>
        </pc:picChg>
      </pc:sldChg>
      <pc:sldChg chg="addSp mod">
        <pc:chgData name="Dieter Beaven" userId="9bbdb69f-69d0-4759-aa9b-5c090a2da237" providerId="ADAL" clId="{2A91FBC1-2207-4A60-973E-1D5FCF8B608B}" dt="2025-06-06T14:44:17.419" v="0" actId="22"/>
        <pc:sldMkLst>
          <pc:docMk/>
          <pc:sldMk cId="1756658491" sldId="712"/>
        </pc:sldMkLst>
        <pc:picChg chg="add">
          <ac:chgData name="Dieter Beaven" userId="9bbdb69f-69d0-4759-aa9b-5c090a2da237" providerId="ADAL" clId="{2A91FBC1-2207-4A60-973E-1D5FCF8B608B}" dt="2025-06-06T14:44:17.419" v="0" actId="22"/>
          <ac:picMkLst>
            <pc:docMk/>
            <pc:sldMk cId="1756658491" sldId="712"/>
            <ac:picMk id="6" creationId="{2FC1B220-197F-8640-4C2B-F004E6EC8AB0}"/>
          </ac:picMkLst>
        </pc:picChg>
      </pc:sldChg>
      <pc:sldChg chg="addSp delSp modSp mod">
        <pc:chgData name="Dieter Beaven" userId="9bbdb69f-69d0-4759-aa9b-5c090a2da237" providerId="ADAL" clId="{2A91FBC1-2207-4A60-973E-1D5FCF8B608B}" dt="2025-06-06T14:47:42.986" v="15" actId="1036"/>
        <pc:sldMkLst>
          <pc:docMk/>
          <pc:sldMk cId="1336369231" sldId="713"/>
        </pc:sldMkLst>
        <pc:picChg chg="add mod">
          <ac:chgData name="Dieter Beaven" userId="9bbdb69f-69d0-4759-aa9b-5c090a2da237" providerId="ADAL" clId="{2A91FBC1-2207-4A60-973E-1D5FCF8B608B}" dt="2025-06-06T14:47:42.986" v="15" actId="1036"/>
          <ac:picMkLst>
            <pc:docMk/>
            <pc:sldMk cId="1336369231" sldId="713"/>
            <ac:picMk id="8" creationId="{443E64FA-5BD4-4B8E-E042-52ABCB384DD2}"/>
          </ac:picMkLst>
        </pc:picChg>
      </pc:sldChg>
      <pc:sldChg chg="addSp modSp add mod">
        <pc:chgData name="Dieter Beaven" userId="9bbdb69f-69d0-4759-aa9b-5c090a2da237" providerId="ADAL" clId="{2A91FBC1-2207-4A60-973E-1D5FCF8B608B}" dt="2025-06-06T14:47:38.924" v="14" actId="1076"/>
        <pc:sldMkLst>
          <pc:docMk/>
          <pc:sldMk cId="1753925617" sldId="714"/>
        </pc:sldMkLst>
        <pc:picChg chg="add mod">
          <ac:chgData name="Dieter Beaven" userId="9bbdb69f-69d0-4759-aa9b-5c090a2da237" providerId="ADAL" clId="{2A91FBC1-2207-4A60-973E-1D5FCF8B608B}" dt="2025-06-06T14:47:38.924" v="14" actId="1076"/>
          <ac:picMkLst>
            <pc:docMk/>
            <pc:sldMk cId="1753925617" sldId="714"/>
            <ac:picMk id="6" creationId="{5934B754-7640-EF39-24F1-FB2002A22CB7}"/>
          </ac:picMkLst>
        </pc:picChg>
      </pc:sldChg>
      <pc:sldChg chg="addSp modSp add mod">
        <pc:chgData name="Dieter Beaven" userId="9bbdb69f-69d0-4759-aa9b-5c090a2da237" providerId="ADAL" clId="{2A91FBC1-2207-4A60-973E-1D5FCF8B608B}" dt="2025-06-06T14:48:24.402" v="17" actId="1076"/>
        <pc:sldMkLst>
          <pc:docMk/>
          <pc:sldMk cId="879953419" sldId="715"/>
        </pc:sldMkLst>
        <pc:picChg chg="add mod">
          <ac:chgData name="Dieter Beaven" userId="9bbdb69f-69d0-4759-aa9b-5c090a2da237" providerId="ADAL" clId="{2A91FBC1-2207-4A60-973E-1D5FCF8B608B}" dt="2025-06-06T14:48:24.402" v="17" actId="1076"/>
          <ac:picMkLst>
            <pc:docMk/>
            <pc:sldMk cId="879953419" sldId="715"/>
            <ac:picMk id="6" creationId="{D153BED5-6426-1CA0-B84C-55386F26C3A2}"/>
          </ac:picMkLst>
        </pc:picChg>
      </pc:sldChg>
      <pc:sldChg chg="addSp modSp add mod">
        <pc:chgData name="Dieter Beaven" userId="9bbdb69f-69d0-4759-aa9b-5c090a2da237" providerId="ADAL" clId="{2A91FBC1-2207-4A60-973E-1D5FCF8B608B}" dt="2025-06-06T14:49:16.360" v="19" actId="1036"/>
        <pc:sldMkLst>
          <pc:docMk/>
          <pc:sldMk cId="2315733313" sldId="716"/>
        </pc:sldMkLst>
        <pc:picChg chg="add mod">
          <ac:chgData name="Dieter Beaven" userId="9bbdb69f-69d0-4759-aa9b-5c090a2da237" providerId="ADAL" clId="{2A91FBC1-2207-4A60-973E-1D5FCF8B608B}" dt="2025-06-06T14:49:16.360" v="19" actId="1036"/>
          <ac:picMkLst>
            <pc:docMk/>
            <pc:sldMk cId="2315733313" sldId="716"/>
            <ac:picMk id="6" creationId="{CD598B12-EACA-426C-456B-ED65EC68D62A}"/>
          </ac:picMkLst>
        </pc:picChg>
      </pc:sldChg>
      <pc:sldChg chg="addSp modSp add mod">
        <pc:chgData name="Dieter Beaven" userId="9bbdb69f-69d0-4759-aa9b-5c090a2da237" providerId="ADAL" clId="{2A91FBC1-2207-4A60-973E-1D5FCF8B608B}" dt="2025-06-06T14:49:32.666" v="21" actId="1076"/>
        <pc:sldMkLst>
          <pc:docMk/>
          <pc:sldMk cId="2286987382" sldId="717"/>
        </pc:sldMkLst>
        <pc:picChg chg="add mod">
          <ac:chgData name="Dieter Beaven" userId="9bbdb69f-69d0-4759-aa9b-5c090a2da237" providerId="ADAL" clId="{2A91FBC1-2207-4A60-973E-1D5FCF8B608B}" dt="2025-06-06T14:49:32.666" v="21" actId="1076"/>
          <ac:picMkLst>
            <pc:docMk/>
            <pc:sldMk cId="2286987382" sldId="717"/>
            <ac:picMk id="6" creationId="{598C7567-14D4-0A2D-6B89-99B2820C27C8}"/>
          </ac:picMkLst>
        </pc:picChg>
      </pc:sldChg>
      <pc:sldChg chg="addSp delSp modSp add mod">
        <pc:chgData name="Dieter Beaven" userId="9bbdb69f-69d0-4759-aa9b-5c090a2da237" providerId="ADAL" clId="{2A91FBC1-2207-4A60-973E-1D5FCF8B608B}" dt="2025-06-06T14:54:25.111" v="38" actId="1036"/>
        <pc:sldMkLst>
          <pc:docMk/>
          <pc:sldMk cId="4058463471" sldId="718"/>
        </pc:sldMkLst>
        <pc:picChg chg="add mod">
          <ac:chgData name="Dieter Beaven" userId="9bbdb69f-69d0-4759-aa9b-5c090a2da237" providerId="ADAL" clId="{2A91FBC1-2207-4A60-973E-1D5FCF8B608B}" dt="2025-06-06T14:54:25.111" v="38" actId="1036"/>
          <ac:picMkLst>
            <pc:docMk/>
            <pc:sldMk cId="4058463471" sldId="718"/>
            <ac:picMk id="8" creationId="{E901431B-EEB7-607E-7E96-F81FB6AD66E9}"/>
          </ac:picMkLst>
        </pc:picChg>
      </pc:sldChg>
      <pc:sldChg chg="addSp modSp add mod">
        <pc:chgData name="Dieter Beaven" userId="9bbdb69f-69d0-4759-aa9b-5c090a2da237" providerId="ADAL" clId="{2A91FBC1-2207-4A60-973E-1D5FCF8B608B}" dt="2025-06-06T14:54:34.673" v="43" actId="1035"/>
        <pc:sldMkLst>
          <pc:docMk/>
          <pc:sldMk cId="309307674" sldId="719"/>
        </pc:sldMkLst>
        <pc:picChg chg="add mod">
          <ac:chgData name="Dieter Beaven" userId="9bbdb69f-69d0-4759-aa9b-5c090a2da237" providerId="ADAL" clId="{2A91FBC1-2207-4A60-973E-1D5FCF8B608B}" dt="2025-06-06T14:54:34.673" v="43" actId="1035"/>
          <ac:picMkLst>
            <pc:docMk/>
            <pc:sldMk cId="309307674" sldId="719"/>
            <ac:picMk id="6" creationId="{DD61AA5D-507E-233A-CD97-5B4456F87B3D}"/>
          </ac:picMkLst>
        </pc:picChg>
      </pc:sldChg>
      <pc:sldChg chg="add del">
        <pc:chgData name="Dieter Beaven" userId="9bbdb69f-69d0-4759-aa9b-5c090a2da237" providerId="ADAL" clId="{2A91FBC1-2207-4A60-973E-1D5FCF8B608B}" dt="2025-06-11T11:41:30.148" v="47" actId="47"/>
        <pc:sldMkLst>
          <pc:docMk/>
          <pc:sldMk cId="4193229198" sldId="720"/>
        </pc:sldMkLst>
      </pc:sldChg>
      <pc:sldChg chg="addSp modSp add mod">
        <pc:chgData name="Dieter Beaven" userId="9bbdb69f-69d0-4759-aa9b-5c090a2da237" providerId="ADAL" clId="{2A91FBC1-2207-4A60-973E-1D5FCF8B608B}" dt="2025-06-11T11:42:17.332" v="53" actId="14100"/>
        <pc:sldMkLst>
          <pc:docMk/>
          <pc:sldMk cId="1211142717" sldId="721"/>
        </pc:sldMkLst>
        <pc:picChg chg="add mod">
          <ac:chgData name="Dieter Beaven" userId="9bbdb69f-69d0-4759-aa9b-5c090a2da237" providerId="ADAL" clId="{2A91FBC1-2207-4A60-973E-1D5FCF8B608B}" dt="2025-06-11T11:42:17.332" v="53" actId="14100"/>
          <ac:picMkLst>
            <pc:docMk/>
            <pc:sldMk cId="1211142717" sldId="721"/>
            <ac:picMk id="6" creationId="{F36580CF-1A7F-C0E4-FE29-5FF80247EBD5}"/>
          </ac:picMkLst>
        </pc:picChg>
      </pc:sldChg>
    </pc:docChg>
  </pc:docChgLst>
  <pc:docChgLst>
    <pc:chgData name="Dieter Beaven" userId="9bbdb69f-69d0-4759-aa9b-5c090a2da237" providerId="ADAL" clId="{1D114AD5-718F-4CB2-983E-E11E1B1983E9}"/>
    <pc:docChg chg="undo custSel addSld delSld modSld">
      <pc:chgData name="Dieter Beaven" userId="9bbdb69f-69d0-4759-aa9b-5c090a2da237" providerId="ADAL" clId="{1D114AD5-718F-4CB2-983E-E11E1B1983E9}" dt="2024-09-24T15:43:19.967" v="28" actId="1076"/>
      <pc:docMkLst>
        <pc:docMk/>
      </pc:docMkLst>
      <pc:sldChg chg="addSp delSp mod">
        <pc:chgData name="Dieter Beaven" userId="9bbdb69f-69d0-4759-aa9b-5c090a2da237" providerId="ADAL" clId="{1D114AD5-718F-4CB2-983E-E11E1B1983E9}" dt="2024-09-24T15:38:41.536" v="6" actId="22"/>
        <pc:sldMkLst>
          <pc:docMk/>
          <pc:sldMk cId="464788855" sldId="532"/>
        </pc:sldMkLst>
      </pc:sldChg>
      <pc:sldChg chg="addSp delSp modSp mod">
        <pc:chgData name="Dieter Beaven" userId="9bbdb69f-69d0-4759-aa9b-5c090a2da237" providerId="ADAL" clId="{1D114AD5-718F-4CB2-983E-E11E1B1983E9}" dt="2024-09-24T15:43:19.967" v="28" actId="1076"/>
        <pc:sldMkLst>
          <pc:docMk/>
          <pc:sldMk cId="173887519" sldId="533"/>
        </pc:sldMkLst>
      </pc:sldChg>
      <pc:sldChg chg="modSp mod">
        <pc:chgData name="Dieter Beaven" userId="9bbdb69f-69d0-4759-aa9b-5c090a2da237" providerId="ADAL" clId="{1D114AD5-718F-4CB2-983E-E11E1B1983E9}" dt="2024-09-24T15:38:19.545" v="1" actId="20577"/>
        <pc:sldMkLst>
          <pc:docMk/>
          <pc:sldMk cId="3923336104" sldId="702"/>
        </pc:sldMkLst>
      </pc:sldChg>
      <pc:sldChg chg="addSp delSp modSp mod">
        <pc:chgData name="Dieter Beaven" userId="9bbdb69f-69d0-4759-aa9b-5c090a2da237" providerId="ADAL" clId="{1D114AD5-718F-4CB2-983E-E11E1B1983E9}" dt="2024-09-24T15:42:04.058" v="23" actId="1076"/>
        <pc:sldMkLst>
          <pc:docMk/>
          <pc:sldMk cId="3196350854" sldId="703"/>
        </pc:sldMkLst>
      </pc:sldChg>
      <pc:sldChg chg="addSp delSp modSp mod">
        <pc:chgData name="Dieter Beaven" userId="9bbdb69f-69d0-4759-aa9b-5c090a2da237" providerId="ADAL" clId="{1D114AD5-718F-4CB2-983E-E11E1B1983E9}" dt="2024-09-24T15:40:06.408" v="15" actId="1076"/>
        <pc:sldMkLst>
          <pc:docMk/>
          <pc:sldMk cId="1756658491" sldId="712"/>
        </pc:sldMkLst>
      </pc:sldChg>
      <pc:sldChg chg="addSp delSp modSp mod">
        <pc:chgData name="Dieter Beaven" userId="9bbdb69f-69d0-4759-aa9b-5c090a2da237" providerId="ADAL" clId="{1D114AD5-718F-4CB2-983E-E11E1B1983E9}" dt="2024-09-24T15:41:21.835" v="20" actId="1076"/>
        <pc:sldMkLst>
          <pc:docMk/>
          <pc:sldMk cId="1336369231" sldId="713"/>
        </pc:sldMkLst>
      </pc:sldChg>
      <pc:sldChg chg="delSp del mod">
        <pc:chgData name="Dieter Beaven" userId="9bbdb69f-69d0-4759-aa9b-5c090a2da237" providerId="ADAL" clId="{1D114AD5-718F-4CB2-983E-E11E1B1983E9}" dt="2024-09-24T15:42:57.812" v="27" actId="47"/>
        <pc:sldMkLst>
          <pc:docMk/>
          <pc:sldMk cId="2341366643" sldId="714"/>
        </pc:sldMkLst>
      </pc:sldChg>
      <pc:sldChg chg="add del">
        <pc:chgData name="Dieter Beaven" userId="9bbdb69f-69d0-4759-aa9b-5c090a2da237" providerId="ADAL" clId="{1D114AD5-718F-4CB2-983E-E11E1B1983E9}" dt="2024-09-24T15:42:08.366" v="24" actId="47"/>
        <pc:sldMkLst>
          <pc:docMk/>
          <pc:sldMk cId="2435014896" sldId="715"/>
        </pc:sldMkLst>
      </pc:sldChg>
    </pc:docChg>
  </pc:docChgLst>
  <pc:docChgLst>
    <pc:chgData name="Dieter Beaven" userId="9bbdb69f-69d0-4759-aa9b-5c090a2da237" providerId="ADAL" clId="{19D540C2-E7A4-4480-9AB3-C4DB0C8FE064}"/>
    <pc:docChg chg="modSld">
      <pc:chgData name="Dieter Beaven" userId="9bbdb69f-69d0-4759-aa9b-5c090a2da237" providerId="ADAL" clId="{19D540C2-E7A4-4480-9AB3-C4DB0C8FE064}" dt="2025-04-24T16:06:01.449" v="1" actId="20577"/>
      <pc:docMkLst>
        <pc:docMk/>
      </pc:docMkLst>
      <pc:sldChg chg="modSp mod">
        <pc:chgData name="Dieter Beaven" userId="9bbdb69f-69d0-4759-aa9b-5c090a2da237" providerId="ADAL" clId="{19D540C2-E7A4-4480-9AB3-C4DB0C8FE064}" dt="2025-04-24T16:06:01.449" v="1" actId="20577"/>
        <pc:sldMkLst>
          <pc:docMk/>
          <pc:sldMk cId="3923336104" sldId="702"/>
        </pc:sldMkLst>
        <pc:spChg chg="mod">
          <ac:chgData name="Dieter Beaven" userId="9bbdb69f-69d0-4759-aa9b-5c090a2da237" providerId="ADAL" clId="{19D540C2-E7A4-4480-9AB3-C4DB0C8FE064}" dt="2025-04-24T16:06:01.449" v="1" actId="20577"/>
          <ac:spMkLst>
            <pc:docMk/>
            <pc:sldMk cId="3923336104" sldId="702"/>
            <ac:spMk id="2" creationId="{00000000-0000-0000-0000-000000000000}"/>
          </ac:spMkLst>
        </pc:spChg>
      </pc:sldChg>
    </pc:docChg>
  </pc:docChgLst>
  <pc:docChgLst>
    <pc:chgData name="Dieter Beaven" userId="9bbdb69f-69d0-4759-aa9b-5c090a2da237" providerId="ADAL" clId="{05207F2A-3D3E-48D1-84F6-1DE81023290D}"/>
    <pc:docChg chg="custSel addSld delSld modSld">
      <pc:chgData name="Dieter Beaven" userId="9bbdb69f-69d0-4759-aa9b-5c090a2da237" providerId="ADAL" clId="{05207F2A-3D3E-48D1-84F6-1DE81023290D}" dt="2024-09-13T17:01:48.475" v="87" actId="1076"/>
      <pc:docMkLst>
        <pc:docMk/>
      </pc:docMkLst>
      <pc:sldChg chg="addSp delSp modSp mod">
        <pc:chgData name="Dieter Beaven" userId="9bbdb69f-69d0-4759-aa9b-5c090a2da237" providerId="ADAL" clId="{05207F2A-3D3E-48D1-84F6-1DE81023290D}" dt="2024-09-13T17:01:48.475" v="87" actId="1076"/>
        <pc:sldMkLst>
          <pc:docMk/>
          <pc:sldMk cId="464788855" sldId="532"/>
        </pc:sldMkLst>
      </pc:sldChg>
      <pc:sldChg chg="addSp delSp modSp mod">
        <pc:chgData name="Dieter Beaven" userId="9bbdb69f-69d0-4759-aa9b-5c090a2da237" providerId="ADAL" clId="{05207F2A-3D3E-48D1-84F6-1DE81023290D}" dt="2024-09-06T16:59:12.266" v="53" actId="1036"/>
        <pc:sldMkLst>
          <pc:docMk/>
          <pc:sldMk cId="173887519" sldId="533"/>
        </pc:sldMkLst>
      </pc:sldChg>
      <pc:sldChg chg="modSp mod">
        <pc:chgData name="Dieter Beaven" userId="9bbdb69f-69d0-4759-aa9b-5c090a2da237" providerId="ADAL" clId="{05207F2A-3D3E-48D1-84F6-1DE81023290D}" dt="2024-09-06T16:55:32.295" v="42" actId="20577"/>
        <pc:sldMkLst>
          <pc:docMk/>
          <pc:sldMk cId="3923336104" sldId="702"/>
        </pc:sldMkLst>
      </pc:sldChg>
      <pc:sldChg chg="addSp delSp modSp mod">
        <pc:chgData name="Dieter Beaven" userId="9bbdb69f-69d0-4759-aa9b-5c090a2da237" providerId="ADAL" clId="{05207F2A-3D3E-48D1-84F6-1DE81023290D}" dt="2024-09-13T16:59:58.312" v="78" actId="1035"/>
        <pc:sldMkLst>
          <pc:docMk/>
          <pc:sldMk cId="3196350854" sldId="703"/>
        </pc:sldMkLst>
      </pc:sldChg>
      <pc:sldChg chg="delSp del mod">
        <pc:chgData name="Dieter Beaven" userId="9bbdb69f-69d0-4759-aa9b-5c090a2da237" providerId="ADAL" clId="{05207F2A-3D3E-48D1-84F6-1DE81023290D}" dt="2024-09-13T17:00:03.007" v="79" actId="47"/>
        <pc:sldMkLst>
          <pc:docMk/>
          <pc:sldMk cId="2552052628" sldId="704"/>
        </pc:sldMkLst>
      </pc:sldChg>
      <pc:sldChg chg="delSp del mod">
        <pc:chgData name="Dieter Beaven" userId="9bbdb69f-69d0-4759-aa9b-5c090a2da237" providerId="ADAL" clId="{05207F2A-3D3E-48D1-84F6-1DE81023290D}" dt="2024-09-13T17:00:03.960" v="80" actId="47"/>
        <pc:sldMkLst>
          <pc:docMk/>
          <pc:sldMk cId="2801626350" sldId="705"/>
        </pc:sldMkLst>
      </pc:sldChg>
      <pc:sldChg chg="delSp del mod">
        <pc:chgData name="Dieter Beaven" userId="9bbdb69f-69d0-4759-aa9b-5c090a2da237" providerId="ADAL" clId="{05207F2A-3D3E-48D1-84F6-1DE81023290D}" dt="2024-09-13T17:00:04.429" v="81" actId="47"/>
        <pc:sldMkLst>
          <pc:docMk/>
          <pc:sldMk cId="3939677621" sldId="708"/>
        </pc:sldMkLst>
      </pc:sldChg>
      <pc:sldChg chg="addSp delSp modSp mod">
        <pc:chgData name="Dieter Beaven" userId="9bbdb69f-69d0-4759-aa9b-5c090a2da237" providerId="ADAL" clId="{05207F2A-3D3E-48D1-84F6-1DE81023290D}" dt="2024-09-13T16:57:14.093" v="60" actId="1076"/>
        <pc:sldMkLst>
          <pc:docMk/>
          <pc:sldMk cId="1756658491" sldId="712"/>
        </pc:sldMkLst>
      </pc:sldChg>
      <pc:sldChg chg="addSp delSp modSp mod">
        <pc:chgData name="Dieter Beaven" userId="9bbdb69f-69d0-4759-aa9b-5c090a2da237" providerId="ADAL" clId="{05207F2A-3D3E-48D1-84F6-1DE81023290D}" dt="2024-09-13T16:58:50.522" v="67" actId="1076"/>
        <pc:sldMkLst>
          <pc:docMk/>
          <pc:sldMk cId="1336369231" sldId="713"/>
        </pc:sldMkLst>
      </pc:sldChg>
      <pc:sldChg chg="addSp modSp add mod">
        <pc:chgData name="Dieter Beaven" userId="9bbdb69f-69d0-4759-aa9b-5c090a2da237" providerId="ADAL" clId="{05207F2A-3D3E-48D1-84F6-1DE81023290D}" dt="2024-09-06T16:59:19.229" v="55" actId="1036"/>
        <pc:sldMkLst>
          <pc:docMk/>
          <pc:sldMk cId="2341366643" sldId="714"/>
        </pc:sldMkLst>
      </pc:sldChg>
    </pc:docChg>
  </pc:docChgLst>
  <pc:docChgLst>
    <pc:chgData name="Dieter Beaven" userId="9bbdb69f-69d0-4759-aa9b-5c090a2da237" providerId="ADAL" clId="{FAC42363-0AD7-4ADE-AF21-00D07A4951AB}"/>
    <pc:docChg chg="modSld">
      <pc:chgData name="Dieter Beaven" userId="9bbdb69f-69d0-4759-aa9b-5c090a2da237" providerId="ADAL" clId="{FAC42363-0AD7-4ADE-AF21-00D07A4951AB}" dt="2025-04-29T12:13:06.602" v="12" actId="20577"/>
      <pc:docMkLst>
        <pc:docMk/>
      </pc:docMkLst>
      <pc:sldChg chg="modSp mod">
        <pc:chgData name="Dieter Beaven" userId="9bbdb69f-69d0-4759-aa9b-5c090a2da237" providerId="ADAL" clId="{FAC42363-0AD7-4ADE-AF21-00D07A4951AB}" dt="2025-04-29T12:13:06.602" v="12" actId="20577"/>
        <pc:sldMkLst>
          <pc:docMk/>
          <pc:sldMk cId="3923336104" sldId="702"/>
        </pc:sldMkLst>
        <pc:spChg chg="mod">
          <ac:chgData name="Dieter Beaven" userId="9bbdb69f-69d0-4759-aa9b-5c090a2da237" providerId="ADAL" clId="{FAC42363-0AD7-4ADE-AF21-00D07A4951AB}" dt="2025-04-29T12:13:06.602" v="12" actId="20577"/>
          <ac:spMkLst>
            <pc:docMk/>
            <pc:sldMk cId="3923336104" sldId="702"/>
            <ac:spMk id="2" creationId="{00000000-0000-0000-0000-000000000000}"/>
          </ac:spMkLst>
        </pc:spChg>
      </pc:sldChg>
    </pc:docChg>
  </pc:docChgLst>
  <pc:docChgLst>
    <pc:chgData name="Dieter Beaven" userId="9bbdb69f-69d0-4759-aa9b-5c090a2da237" providerId="ADAL" clId="{D6904693-DD2A-4A62-BD52-2109273F1217}"/>
    <pc:docChg chg="custSel modSld">
      <pc:chgData name="Dieter Beaven" userId="9bbdb69f-69d0-4759-aa9b-5c090a2da237" providerId="ADAL" clId="{D6904693-DD2A-4A62-BD52-2109273F1217}" dt="2025-04-24T16:03:46.260" v="11" actId="6549"/>
      <pc:docMkLst>
        <pc:docMk/>
      </pc:docMkLst>
      <pc:sldChg chg="delSp mod">
        <pc:chgData name="Dieter Beaven" userId="9bbdb69f-69d0-4759-aa9b-5c090a2da237" providerId="ADAL" clId="{D6904693-DD2A-4A62-BD52-2109273F1217}" dt="2025-04-24T16:03:38.545" v="4" actId="478"/>
        <pc:sldMkLst>
          <pc:docMk/>
          <pc:sldMk cId="464788855" sldId="532"/>
        </pc:sldMkLst>
      </pc:sldChg>
      <pc:sldChg chg="delSp mod">
        <pc:chgData name="Dieter Beaven" userId="9bbdb69f-69d0-4759-aa9b-5c090a2da237" providerId="ADAL" clId="{D6904693-DD2A-4A62-BD52-2109273F1217}" dt="2025-04-24T16:03:29.578" v="0" actId="478"/>
        <pc:sldMkLst>
          <pc:docMk/>
          <pc:sldMk cId="173887519" sldId="533"/>
        </pc:sldMkLst>
      </pc:sldChg>
      <pc:sldChg chg="modSp mod">
        <pc:chgData name="Dieter Beaven" userId="9bbdb69f-69d0-4759-aa9b-5c090a2da237" providerId="ADAL" clId="{D6904693-DD2A-4A62-BD52-2109273F1217}" dt="2025-04-24T16:03:46.260" v="11" actId="6549"/>
        <pc:sldMkLst>
          <pc:docMk/>
          <pc:sldMk cId="3923336104" sldId="702"/>
        </pc:sldMkLst>
        <pc:spChg chg="mod">
          <ac:chgData name="Dieter Beaven" userId="9bbdb69f-69d0-4759-aa9b-5c090a2da237" providerId="ADAL" clId="{D6904693-DD2A-4A62-BD52-2109273F1217}" dt="2025-04-24T16:03:46.260" v="11" actId="6549"/>
          <ac:spMkLst>
            <pc:docMk/>
            <pc:sldMk cId="3923336104" sldId="702"/>
            <ac:spMk id="2" creationId="{00000000-0000-0000-0000-000000000000}"/>
          </ac:spMkLst>
        </pc:spChg>
      </pc:sldChg>
      <pc:sldChg chg="delSp mod">
        <pc:chgData name="Dieter Beaven" userId="9bbdb69f-69d0-4759-aa9b-5c090a2da237" providerId="ADAL" clId="{D6904693-DD2A-4A62-BD52-2109273F1217}" dt="2025-04-24T16:03:33.838" v="3" actId="478"/>
        <pc:sldMkLst>
          <pc:docMk/>
          <pc:sldMk cId="3196350854" sldId="703"/>
        </pc:sldMkLst>
      </pc:sldChg>
      <pc:sldChg chg="delSp mod">
        <pc:chgData name="Dieter Beaven" userId="9bbdb69f-69d0-4759-aa9b-5c090a2da237" providerId="ADAL" clId="{D6904693-DD2A-4A62-BD52-2109273F1217}" dt="2025-04-24T16:03:31.160" v="1" actId="478"/>
        <pc:sldMkLst>
          <pc:docMk/>
          <pc:sldMk cId="1756658491" sldId="712"/>
        </pc:sldMkLst>
      </pc:sldChg>
      <pc:sldChg chg="delSp mod">
        <pc:chgData name="Dieter Beaven" userId="9bbdb69f-69d0-4759-aa9b-5c090a2da237" providerId="ADAL" clId="{D6904693-DD2A-4A62-BD52-2109273F1217}" dt="2025-04-24T16:03:32.718" v="2" actId="478"/>
        <pc:sldMkLst>
          <pc:docMk/>
          <pc:sldMk cId="1336369231" sldId="71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E87F4A-DD11-41AF-8B76-F2E5B6202836}" type="datetimeFigureOut">
              <a:rPr lang="en-GB" smtClean="0"/>
              <a:pPr/>
              <a:t>11/06/2025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2F2399-CD51-4C4C-BC34-03B9F40F9CF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7450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11/06/2025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81611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11/06/2025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23399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11/06/2025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2211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11/06/2025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75171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11/06/2025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32520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11/06/2025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66172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11/06/2025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20052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11/06/2025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08912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11/06/2025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336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11/06/2025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97128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11/06/2025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66496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AFE4D-3339-4F90-AB07-DAB31D79E32A}" type="datetimeFigureOut">
              <a:rPr lang="en-GB" smtClean="0"/>
              <a:pPr/>
              <a:t>11/06/2025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96745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2306687"/>
          </a:xfrm>
        </p:spPr>
        <p:txBody>
          <a:bodyPr>
            <a:normAutofit/>
          </a:bodyPr>
          <a:lstStyle/>
          <a:p>
            <a:r>
              <a:rPr lang="en-GB" b="1">
                <a:solidFill>
                  <a:srgbClr val="92D050"/>
                </a:solidFill>
              </a:rPr>
              <a:t>P1 Chapter 6: </a:t>
            </a:r>
            <a:r>
              <a:rPr lang="en-GB">
                <a:solidFill>
                  <a:schemeClr val="accent5"/>
                </a:solidFill>
              </a:rPr>
              <a:t>Circles</a:t>
            </a:r>
            <a:br>
              <a:rPr lang="en-GB" dirty="0"/>
            </a:br>
            <a:br>
              <a:rPr lang="en-GB" dirty="0"/>
            </a:br>
            <a:r>
              <a:rPr lang="en-GB" dirty="0"/>
              <a:t>Chapter Practice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33361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08C23C-43AD-C795-8ED5-BA10CEF2F9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840D556-DB63-B572-B0A4-2DBF4300A412}"/>
              </a:ext>
            </a:extLst>
          </p:cNvPr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>
              <a:extLst>
                <a:ext uri="{FF2B5EF4-FFF2-40B4-BE49-F238E27FC236}">
                  <a16:creationId xmlns:a16="http://schemas.microsoft.com/office/drawing/2014/main" id="{85E784AA-D982-6994-7065-C3CF6C6F9BDA}"/>
                </a:ext>
              </a:extLst>
            </p:cNvPr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Chapter Exercises</a:t>
              </a:r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0CA01711-EFF7-2048-E8BA-B6315C908545}"/>
                </a:ext>
              </a:extLst>
            </p:cNvPr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CD598B12-EACA-426C-456B-ED65EC68D6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487" y="850354"/>
            <a:ext cx="7439025" cy="531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7333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9344D1-D47E-CAC7-8EC3-D8DC7A11A3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7BE4E47-DEE3-E23B-E2CC-892080A0C06D}"/>
              </a:ext>
            </a:extLst>
          </p:cNvPr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>
              <a:extLst>
                <a:ext uri="{FF2B5EF4-FFF2-40B4-BE49-F238E27FC236}">
                  <a16:creationId xmlns:a16="http://schemas.microsoft.com/office/drawing/2014/main" id="{2518351E-3522-F5DD-09C7-AF5BA3095957}"/>
                </a:ext>
              </a:extLst>
            </p:cNvPr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Chapter Exercises</a:t>
              </a:r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30A772B2-3744-8DE4-119C-82A46FC5D461}"/>
                </a:ext>
              </a:extLst>
            </p:cNvPr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598C7567-14D4-0A2D-6B89-99B2820C27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115" y="980728"/>
            <a:ext cx="7286625" cy="288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9873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87744"/>
            <a:chOff x="0" y="13335"/>
            <a:chExt cx="9144218" cy="587744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847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Chapter</a:t>
              </a:r>
              <a:r>
                <a:rPr lang="en-GB" sz="3200" dirty="0">
                  <a:latin typeface="+mj-lt"/>
                </a:rPr>
                <a:t> Answers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9083BB41-C338-533A-6335-B64D1F2938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070" y="908720"/>
            <a:ext cx="8787418" cy="5103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7888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FB3C7F-64F7-2C58-643A-72A69979E2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A2423FF-58EA-5879-8EB0-B31EE269861E}"/>
              </a:ext>
            </a:extLst>
          </p:cNvPr>
          <p:cNvGrpSpPr/>
          <p:nvPr/>
        </p:nvGrpSpPr>
        <p:grpSpPr>
          <a:xfrm>
            <a:off x="0" y="0"/>
            <a:ext cx="9143074" cy="587744"/>
            <a:chOff x="0" y="13335"/>
            <a:chExt cx="9144218" cy="587744"/>
          </a:xfrm>
        </p:grpSpPr>
        <p:sp>
          <p:nvSpPr>
            <p:cNvPr id="3" name="TextBox 32">
              <a:extLst>
                <a:ext uri="{FF2B5EF4-FFF2-40B4-BE49-F238E27FC236}">
                  <a16:creationId xmlns:a16="http://schemas.microsoft.com/office/drawing/2014/main" id="{F789F5DB-FE8B-6876-F095-CC5E9A4BE4BC}"/>
                </a:ext>
              </a:extLst>
            </p:cNvPr>
            <p:cNvSpPr txBox="1"/>
            <p:nvPr/>
          </p:nvSpPr>
          <p:spPr>
            <a:xfrm>
              <a:off x="0" y="13335"/>
              <a:ext cx="9144000" cy="5847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Chapter</a:t>
              </a:r>
              <a:r>
                <a:rPr lang="en-GB" sz="3200" dirty="0">
                  <a:latin typeface="+mj-lt"/>
                </a:rPr>
                <a:t> Answers</a:t>
              </a:r>
              <a:endParaRPr lang="en-GB" sz="3200" dirty="0"/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6A6E0E52-2E36-4BCF-8E74-2C45C2939AFE}"/>
                </a:ext>
              </a:extLst>
            </p:cNvPr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F36580CF-1A7F-C0E4-FE29-5FF80247EB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836712"/>
            <a:ext cx="3427713" cy="3816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142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Key Points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7A0FD300-B1AC-32ED-ED12-AB572F5D78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836712"/>
            <a:ext cx="7181850" cy="572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87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06F38E-1328-AF19-72B7-822534CC48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03839EA-96F2-1AFC-3B66-2556AD83CA56}"/>
              </a:ext>
            </a:extLst>
          </p:cNvPr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>
              <a:extLst>
                <a:ext uri="{FF2B5EF4-FFF2-40B4-BE49-F238E27FC236}">
                  <a16:creationId xmlns:a16="http://schemas.microsoft.com/office/drawing/2014/main" id="{259D23D4-A38B-26F7-E9F6-4C1C38E639E3}"/>
                </a:ext>
              </a:extLst>
            </p:cNvPr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Key Points</a:t>
              </a:r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1F75042C-096B-8F73-C4A4-A7947CA539A6}"/>
                </a:ext>
              </a:extLst>
            </p:cNvPr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E901431B-EEB7-607E-7E96-F81FB6AD66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837" y="861020"/>
            <a:ext cx="7172325" cy="544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463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09066C-FF7E-7406-DE6E-064C2BDEFD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1491B8B-0E66-0423-22EA-93756E18E9BF}"/>
              </a:ext>
            </a:extLst>
          </p:cNvPr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>
              <a:extLst>
                <a:ext uri="{FF2B5EF4-FFF2-40B4-BE49-F238E27FC236}">
                  <a16:creationId xmlns:a16="http://schemas.microsoft.com/office/drawing/2014/main" id="{329DDDCD-6859-D348-3CA3-965321C5AE8C}"/>
                </a:ext>
              </a:extLst>
            </p:cNvPr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Key Points</a:t>
              </a:r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FB8CBD0E-C9CE-B9E0-9DB7-7F3D1E717BFC}"/>
                </a:ext>
              </a:extLst>
            </p:cNvPr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DD61AA5D-507E-233A-CD97-5B4456F87B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690" y="836712"/>
            <a:ext cx="7229475" cy="378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07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Chapter Exercises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2FC1B220-197F-8640-4C2B-F004E6EC8A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675" y="923925"/>
            <a:ext cx="7486650" cy="501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658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Chapter Exercises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443E64FA-5BD4-4B8E-E042-52ABCB384D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440" y="796627"/>
            <a:ext cx="7419975" cy="580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369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Chapter Exercises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CB0E8DD4-34B4-1B75-674E-6D63E98D95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575" y="962025"/>
            <a:ext cx="7562850" cy="493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350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D640D8-6235-C758-D8FD-71CF85A660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8334B2E-3F91-4D18-6358-42E12A98F767}"/>
              </a:ext>
            </a:extLst>
          </p:cNvPr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>
              <a:extLst>
                <a:ext uri="{FF2B5EF4-FFF2-40B4-BE49-F238E27FC236}">
                  <a16:creationId xmlns:a16="http://schemas.microsoft.com/office/drawing/2014/main" id="{F6E61425-1AEC-73A4-3ECF-83D94006DE18}"/>
                </a:ext>
              </a:extLst>
            </p:cNvPr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Chapter Exercises</a:t>
              </a:r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3FC86A39-8411-98D6-E76F-C456EC4F65A8}"/>
                </a:ext>
              </a:extLst>
            </p:cNvPr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5934B754-7640-EF39-24F1-FB2002A22C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440" y="836712"/>
            <a:ext cx="7419975" cy="574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9256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007B3A-1BEB-D8CA-C789-ADC915574E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7FD1ACF-3A5B-C367-683C-4CF368B97F18}"/>
              </a:ext>
            </a:extLst>
          </p:cNvPr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>
              <a:extLst>
                <a:ext uri="{FF2B5EF4-FFF2-40B4-BE49-F238E27FC236}">
                  <a16:creationId xmlns:a16="http://schemas.microsoft.com/office/drawing/2014/main" id="{55FC4DDE-C331-3000-5B6B-EA4AFBD712A4}"/>
                </a:ext>
              </a:extLst>
            </p:cNvPr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Chapter Exercises</a:t>
              </a:r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A0CECB6C-C960-56DC-817F-5266586625FB}"/>
                </a:ext>
              </a:extLst>
            </p:cNvPr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D153BED5-6426-1CA0-B84C-55386F26C3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778" y="764704"/>
            <a:ext cx="7353300" cy="591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9534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2145CED0C8C3544A5BCCC2783BB773D" ma:contentTypeVersion="18" ma:contentTypeDescription="Create a new document." ma:contentTypeScope="" ma:versionID="071d80e8befb16289be70b0ed95d7a13">
  <xsd:schema xmlns:xsd="http://www.w3.org/2001/XMLSchema" xmlns:xs="http://www.w3.org/2001/XMLSchema" xmlns:p="http://schemas.microsoft.com/office/2006/metadata/properties" xmlns:ns2="faa1ecaf-a1aa-4fc9-8c75-2805352e1f65" xmlns:ns3="f9cd3b9a-9a6c-485a-81b7-4082693b5161" targetNamespace="http://schemas.microsoft.com/office/2006/metadata/properties" ma:root="true" ma:fieldsID="bfedc4b824bdcf7bc3afcdacf96d42fb" ns2:_="" ns3:_="">
    <xsd:import namespace="faa1ecaf-a1aa-4fc9-8c75-2805352e1f65"/>
    <xsd:import namespace="f9cd3b9a-9a6c-485a-81b7-4082693b516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a1ecaf-a1aa-4fc9-8c75-2805352e1f6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ObjectDetectorVersions" ma:index="2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35c9266d-873e-4384-88ad-117b2e21bbb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9cd3b9a-9a6c-485a-81b7-4082693b516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37dd2894-802d-4a2b-8969-adc31d00c97c}" ma:internalName="TaxCatchAll" ma:showField="CatchAllData" ma:web="f9cd3b9a-9a6c-485a-81b7-4082693b516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faa1ecaf-a1aa-4fc9-8c75-2805352e1f65">
      <Terms xmlns="http://schemas.microsoft.com/office/infopath/2007/PartnerControls"/>
    </lcf76f155ced4ddcb4097134ff3c332f>
    <TaxCatchAll xmlns="f9cd3b9a-9a6c-485a-81b7-4082693b5161" xsi:nil="true"/>
  </documentManagement>
</p:properties>
</file>

<file path=customXml/itemProps1.xml><?xml version="1.0" encoding="utf-8"?>
<ds:datastoreItem xmlns:ds="http://schemas.openxmlformats.org/officeDocument/2006/customXml" ds:itemID="{116367F5-30EB-4FB8-AC0F-C9698F2B8F1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DA38195-DE73-4ADB-89E9-06FC4C7B979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aa1ecaf-a1aa-4fc9-8c75-2805352e1f65"/>
    <ds:schemaRef ds:uri="f9cd3b9a-9a6c-485a-81b7-4082693b516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C9D3391-997D-4369-8C5A-9887D520139A}">
  <ds:schemaRefs>
    <ds:schemaRef ds:uri="http://purl.org/dc/dcmitype/"/>
    <ds:schemaRef ds:uri="http://schemas.microsoft.com/office/2006/documentManagement/types"/>
    <ds:schemaRef ds:uri="http://schemas.microsoft.com/office/2006/metadata/properties"/>
    <ds:schemaRef ds:uri="http://schemas.openxmlformats.org/package/2006/metadata/core-properties"/>
    <ds:schemaRef ds:uri="http://purl.org/dc/terms/"/>
    <ds:schemaRef ds:uri="f9cd3b9a-9a6c-485a-81b7-4082693b5161"/>
    <ds:schemaRef ds:uri="faa1ecaf-a1aa-4fc9-8c75-2805352e1f65"/>
    <ds:schemaRef ds:uri="http://www.w3.org/XML/1998/namespace"/>
    <ds:schemaRef ds:uri="http://purl.org/dc/elements/1.1/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29566</TotalTime>
  <Words>33</Words>
  <Application>Microsoft Office PowerPoint</Application>
  <PresentationFormat>On-screen Show (4:3)</PresentationFormat>
  <Paragraphs>13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P1 Chapter 6: Circles  Chapter Practice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RM plc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Frost J</dc:creator>
  <cp:lastModifiedBy>Dieter Beaven</cp:lastModifiedBy>
  <cp:revision>916</cp:revision>
  <dcterms:created xsi:type="dcterms:W3CDTF">2013-02-28T07:36:55Z</dcterms:created>
  <dcterms:modified xsi:type="dcterms:W3CDTF">2025-06-11T11:42:18Z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0x010100E2145CED0C8C3544A5BCCC2783BB773D</vt:lpwstr>
  </property>
</Properties>
</file>