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702" r:id="rId5"/>
    <p:sldId id="533" r:id="rId6"/>
    <p:sldId id="713" r:id="rId7"/>
    <p:sldId id="712" r:id="rId8"/>
    <p:sldId id="705" r:id="rId9"/>
    <p:sldId id="704" r:id="rId10"/>
    <p:sldId id="708" r:id="rId11"/>
    <p:sldId id="709" r:id="rId12"/>
    <p:sldId id="532" r:id="rId13"/>
    <p:sldId id="70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10/06/2024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10/06/2024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10/06/2024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10/06/2024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10/06/2024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10/06/2024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10/06/2024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10/06/2024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10/06/2024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10/06/2024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10/06/2024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10/06/2024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10/06/2024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0668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Stats1 Chapter 1: </a:t>
            </a:r>
            <a:r>
              <a:rPr lang="en-GB" dirty="0">
                <a:solidFill>
                  <a:schemeClr val="accent5"/>
                </a:solidFill>
              </a:rPr>
              <a:t>Data Collection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Chapter Practice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336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43E18FD-13A9-E94F-9CA4-7EA7777D7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69" y="764704"/>
            <a:ext cx="8931862" cy="516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4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Key Points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CEC4450-5335-2725-7C8A-19B109A7C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28" y="1080095"/>
            <a:ext cx="77724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Key Points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ECEAB57-F36D-65D8-E243-ADF3E50A8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052736"/>
            <a:ext cx="78581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CC26C24-E0BD-4DE2-76EB-D9DD0EAD7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765" y="980728"/>
            <a:ext cx="67913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58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9F0FFB4-8F5C-7273-CCDE-4DB7CB6B4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128" y="908720"/>
            <a:ext cx="63246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26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0388697-783B-9C68-FE90-D42C5E962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240" y="908720"/>
            <a:ext cx="68103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5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45FED35-5798-BB40-1963-23AD41F1A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390" y="908720"/>
            <a:ext cx="66960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7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281C979-B755-2C31-DB24-C7AEC417E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208538"/>
            <a:ext cx="61722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61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E837BAA-8403-4F71-F23B-8C277D6C7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39" y="692697"/>
            <a:ext cx="8350122" cy="61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116367F5-30EB-4FB8-AC0F-C9698F2B8F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A38195-DE73-4ADB-89E9-06FC4C7B97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9D3391-997D-4369-8C5A-9887D520139A}">
  <ds:schemaRefs>
    <ds:schemaRef ds:uri="http://purl.org/dc/elements/1.1/"/>
    <ds:schemaRef ds:uri="http://purl.org/dc/dcmitype/"/>
    <ds:schemaRef ds:uri="http://schemas.microsoft.com/office/2006/metadata/properties"/>
    <ds:schemaRef ds:uri="faa1ecaf-a1aa-4fc9-8c75-2805352e1f65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f9cd3b9a-9a6c-485a-81b7-4082693b5161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29547</TotalTime>
  <Words>28</Words>
  <Application>Microsoft Office PowerPoint</Application>
  <PresentationFormat>On-screen Show (4:3)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Stats1 Chapter 1: Data Collection  Chapter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914</cp:revision>
  <dcterms:created xsi:type="dcterms:W3CDTF">2013-02-28T07:36:55Z</dcterms:created>
  <dcterms:modified xsi:type="dcterms:W3CDTF">2024-06-10T13:55:39Z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