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47" r:id="rId5"/>
    <p:sldId id="599" r:id="rId6"/>
    <p:sldId id="600" r:id="rId7"/>
    <p:sldId id="549" r:id="rId8"/>
    <p:sldId id="543" r:id="rId9"/>
    <p:sldId id="550" r:id="rId10"/>
    <p:sldId id="54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2C0F473A-770E-4712-A857-35308C18552C}"/>
    <pc:docChg chg="addSld modSld">
      <pc:chgData name="Dieter Beaven" userId="9bbdb69f-69d0-4759-aa9b-5c090a2da237" providerId="ADAL" clId="{2C0F473A-770E-4712-A857-35308C18552C}" dt="2025-05-01T14:56:13.828" v="50" actId="20577"/>
      <pc:docMkLst>
        <pc:docMk/>
      </pc:docMkLst>
      <pc:sldChg chg="modSp mod">
        <pc:chgData name="Dieter Beaven" userId="9bbdb69f-69d0-4759-aa9b-5c090a2da237" providerId="ADAL" clId="{2C0F473A-770E-4712-A857-35308C18552C}" dt="2025-05-01T14:54:46.549" v="3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C0F473A-770E-4712-A857-35308C18552C}" dt="2025-05-01T14:54:46.549" v="3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2C0F473A-770E-4712-A857-35308C18552C}" dt="2025-05-01T14:56:13.828" v="50" actId="20577"/>
        <pc:sldMkLst>
          <pc:docMk/>
          <pc:sldMk cId="3055658135" sldId="549"/>
        </pc:sldMkLst>
        <pc:spChg chg="mod">
          <ac:chgData name="Dieter Beaven" userId="9bbdb69f-69d0-4759-aa9b-5c090a2da237" providerId="ADAL" clId="{2C0F473A-770E-4712-A857-35308C18552C}" dt="2025-05-01T14:56:02.093" v="4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2C0F473A-770E-4712-A857-35308C18552C}" dt="2025-05-01T14:56:13.828" v="50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2C0F473A-770E-4712-A857-35308C18552C}" dt="2025-05-01T14:55:55.840" v="40"/>
        <pc:sldMkLst>
          <pc:docMk/>
          <pc:sldMk cId="3826966332" sldId="599"/>
        </pc:sldMkLst>
      </pc:sldChg>
      <pc:sldChg chg="add">
        <pc:chgData name="Dieter Beaven" userId="9bbdb69f-69d0-4759-aa9b-5c090a2da237" providerId="ADAL" clId="{2C0F473A-770E-4712-A857-35308C18552C}" dt="2025-05-01T14:55:55.840" v="40"/>
        <pc:sldMkLst>
          <pc:docMk/>
          <pc:sldMk cId="438732336" sldId="600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01EDE8A8-9382-4770-821D-E574E7314ECE}"/>
    <pc:docChg chg="custSel delSld modSld">
      <pc:chgData name="Dieter Beaven" userId="9bbdb69f-69d0-4759-aa9b-5c090a2da237" providerId="ADAL" clId="{01EDE8A8-9382-4770-821D-E574E7314ECE}" dt="2025-06-11T11:35:07.266" v="11" actId="47"/>
      <pc:docMkLst>
        <pc:docMk/>
      </pc:docMkLst>
      <pc:sldChg chg="addSp modSp mod">
        <pc:chgData name="Dieter Beaven" userId="9bbdb69f-69d0-4759-aa9b-5c090a2da237" providerId="ADAL" clId="{01EDE8A8-9382-4770-821D-E574E7314ECE}" dt="2025-06-06T14:37:26.424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01EDE8A8-9382-4770-821D-E574E7314ECE}" dt="2025-06-06T14:37:26.424" v="1" actId="1076"/>
          <ac:picMkLst>
            <pc:docMk/>
            <pc:sldMk cId="3896053727" sldId="543"/>
            <ac:picMk id="6" creationId="{6F858363-4B1B-87E1-F1A3-492C1EA6F3C2}"/>
          </ac:picMkLst>
        </pc:picChg>
      </pc:sldChg>
      <pc:sldChg chg="addSp delSp modSp mod">
        <pc:chgData name="Dieter Beaven" userId="9bbdb69f-69d0-4759-aa9b-5c090a2da237" providerId="ADAL" clId="{01EDE8A8-9382-4770-821D-E574E7314ECE}" dt="2025-06-11T11:34:59.200" v="10" actId="1076"/>
        <pc:sldMkLst>
          <pc:docMk/>
          <pc:sldMk cId="3458699803" sldId="545"/>
        </pc:sldMkLst>
        <pc:picChg chg="add del mod">
          <ac:chgData name="Dieter Beaven" userId="9bbdb69f-69d0-4759-aa9b-5c090a2da237" providerId="ADAL" clId="{01EDE8A8-9382-4770-821D-E574E7314ECE}" dt="2025-06-11T11:34:19.092" v="7" actId="478"/>
          <ac:picMkLst>
            <pc:docMk/>
            <pc:sldMk cId="3458699803" sldId="545"/>
            <ac:picMk id="6" creationId="{A9BFBE84-C74F-3937-C820-DA941DD29235}"/>
          </ac:picMkLst>
        </pc:picChg>
        <pc:picChg chg="add mod">
          <ac:chgData name="Dieter Beaven" userId="9bbdb69f-69d0-4759-aa9b-5c090a2da237" providerId="ADAL" clId="{01EDE8A8-9382-4770-821D-E574E7314ECE}" dt="2025-06-11T11:34:59.200" v="10" actId="1076"/>
          <ac:picMkLst>
            <pc:docMk/>
            <pc:sldMk cId="3458699803" sldId="545"/>
            <ac:picMk id="8" creationId="{BB938A52-28BB-F1A4-F02E-F3E7C57007AD}"/>
          </ac:picMkLst>
        </pc:picChg>
      </pc:sldChg>
      <pc:sldChg chg="addSp modSp mod">
        <pc:chgData name="Dieter Beaven" userId="9bbdb69f-69d0-4759-aa9b-5c090a2da237" providerId="ADAL" clId="{01EDE8A8-9382-4770-821D-E574E7314ECE}" dt="2025-06-06T14:37:59.726" v="3" actId="1036"/>
        <pc:sldMkLst>
          <pc:docMk/>
          <pc:sldMk cId="4091202299" sldId="550"/>
        </pc:sldMkLst>
        <pc:picChg chg="add mod">
          <ac:chgData name="Dieter Beaven" userId="9bbdb69f-69d0-4759-aa9b-5c090a2da237" providerId="ADAL" clId="{01EDE8A8-9382-4770-821D-E574E7314ECE}" dt="2025-06-06T14:37:59.726" v="3" actId="1036"/>
          <ac:picMkLst>
            <pc:docMk/>
            <pc:sldMk cId="4091202299" sldId="550"/>
            <ac:picMk id="6" creationId="{CC48D6D8-BC79-18EF-A006-8133B863E515}"/>
          </ac:picMkLst>
        </pc:picChg>
      </pc:sldChg>
      <pc:sldChg chg="del">
        <pc:chgData name="Dieter Beaven" userId="9bbdb69f-69d0-4759-aa9b-5c090a2da237" providerId="ADAL" clId="{01EDE8A8-9382-4770-821D-E574E7314ECE}" dt="2025-06-06T14:38:05.902" v="4" actId="47"/>
        <pc:sldMkLst>
          <pc:docMk/>
          <pc:sldMk cId="3826585799" sldId="551"/>
        </pc:sldMkLst>
      </pc:sldChg>
      <pc:sldChg chg="del">
        <pc:chgData name="Dieter Beaven" userId="9bbdb69f-69d0-4759-aa9b-5c090a2da237" providerId="ADAL" clId="{01EDE8A8-9382-4770-821D-E574E7314ECE}" dt="2025-06-11T11:35:07.266" v="11" actId="47"/>
        <pc:sldMkLst>
          <pc:docMk/>
          <pc:sldMk cId="2531956736" sldId="552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30C95632-A3A2-4979-9455-E20141D89A57}"/>
    <pc:docChg chg="modSld">
      <pc:chgData name="Dieter Beaven" userId="9bbdb69f-69d0-4759-aa9b-5c090a2da237" providerId="ADAL" clId="{30C95632-A3A2-4979-9455-E20141D89A57}" dt="2025-04-25T15:28:36.751" v="1" actId="20577"/>
      <pc:docMkLst>
        <pc:docMk/>
      </pc:docMkLst>
      <pc:sldChg chg="modSp mod">
        <pc:chgData name="Dieter Beaven" userId="9bbdb69f-69d0-4759-aa9b-5c090a2da237" providerId="ADAL" clId="{30C95632-A3A2-4979-9455-E20141D89A57}" dt="2025-04-25T15:28:36.751" v="1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0C95632-A3A2-4979-9455-E20141D89A57}" dt="2025-04-25T15:28:36.751" v="1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8A8F40EB-C9BA-4941-8631-E22AAD245816}"/>
    <pc:docChg chg="modSld">
      <pc:chgData name="Dieter Beaven" userId="9bbdb69f-69d0-4759-aa9b-5c090a2da237" providerId="ADAL" clId="{8A8F40EB-C9BA-4941-8631-E22AAD245816}" dt="2025-04-28T09:48:42.093" v="13" actId="20577"/>
      <pc:docMkLst>
        <pc:docMk/>
      </pc:docMkLst>
      <pc:sldChg chg="modSp mod">
        <pc:chgData name="Dieter Beaven" userId="9bbdb69f-69d0-4759-aa9b-5c090a2da237" providerId="ADAL" clId="{8A8F40EB-C9BA-4941-8631-E22AAD245816}" dt="2025-04-28T09:48:42.093" v="1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8A8F40EB-C9BA-4941-8631-E22AAD245816}" dt="2025-04-28T09:48:42.093" v="1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6: </a:t>
            </a:r>
            <a:r>
              <a:rPr lang="en-GB" dirty="0">
                <a:solidFill>
                  <a:schemeClr val="accent5"/>
                </a:solidFill>
              </a:rPr>
              <a:t>Circles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Straight Line Intersections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Intersections of Lines and Circles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71851" y="844925"/>
            <a:ext cx="37681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Recall that to consider the </a:t>
            </a:r>
            <a:r>
              <a:rPr lang="en-GB" b="1" dirty="0"/>
              <a:t>intersection of two lines</a:t>
            </a:r>
            <a:r>
              <a:rPr lang="en-GB" dirty="0"/>
              <a:t>, we attempt to solve them </a:t>
            </a:r>
            <a:r>
              <a:rPr lang="en-GB" b="1" dirty="0"/>
              <a:t>simultaneously</a:t>
            </a:r>
            <a:r>
              <a:rPr lang="en-GB" dirty="0"/>
              <a:t> by substitution, potentially using the </a:t>
            </a:r>
            <a:r>
              <a:rPr lang="en-GB" b="1" dirty="0"/>
              <a:t>discriminant</a:t>
            </a:r>
            <a:r>
              <a:rPr lang="en-GB" dirty="0"/>
              <a:t> to show that there are no solutions (and hence no points of intersection).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3501008"/>
            <a:ext cx="2520280" cy="25202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>
            <a:off x="1115616" y="3501008"/>
            <a:ext cx="2520280" cy="108012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2300" y="4254500"/>
            <a:ext cx="635000" cy="1727200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2735816" y="5061393"/>
            <a:ext cx="1180214" cy="1392865"/>
          </a:xfrm>
          <a:prstGeom prst="line">
            <a:avLst/>
          </a:prstGeom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8632" y="2986320"/>
            <a:ext cx="251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2</a:t>
            </a:r>
            <a:r>
              <a:rPr lang="en-GB" sz="1400" dirty="0"/>
              <a:t> intersections (such a line is known as a </a:t>
            </a:r>
            <a:r>
              <a:rPr lang="en-GB" sz="1400" b="1" dirty="0"/>
              <a:t>secant</a:t>
            </a:r>
            <a:r>
              <a:rPr lang="en-GB" sz="1400" dirty="0"/>
              <a:t> of the circle)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-1070" y="6032843"/>
            <a:ext cx="2566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1</a:t>
            </a:r>
            <a:r>
              <a:rPr lang="en-GB" sz="1400" dirty="0"/>
              <a:t> intersections (such a line is known as a </a:t>
            </a:r>
            <a:r>
              <a:rPr lang="en-GB" sz="1400" b="1" dirty="0"/>
              <a:t>tangent</a:t>
            </a:r>
            <a:r>
              <a:rPr lang="en-GB" sz="1400" dirty="0"/>
              <a:t> of the circle)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40716" y="6075486"/>
            <a:ext cx="14184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0</a:t>
            </a:r>
            <a:r>
              <a:rPr lang="en-GB" sz="1400" dirty="0"/>
              <a:t> intersections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427984" y="908720"/>
            <a:ext cx="0" cy="5752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855840" y="870620"/>
                <a:ext cx="3744416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Show that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+3</m:t>
                    </m:r>
                  </m:oMath>
                </a14:m>
                <a:r>
                  <a:rPr lang="en-GB" dirty="0"/>
                  <a:t> never intersects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840" y="870620"/>
                <a:ext cx="3744416" cy="923330"/>
              </a:xfrm>
              <a:prstGeom prst="rect">
                <a:avLst/>
              </a:prstGeom>
              <a:blipFill>
                <a:blip r:embed="rId2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004048" y="2276872"/>
                <a:ext cx="3428752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substitution: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+9=1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en-GB" b="0" dirty="0"/>
              </a:p>
              <a:p>
                <a:endParaRPr lang="en-GB" dirty="0"/>
              </a:p>
              <a:p>
                <a:r>
                  <a:rPr lang="en-GB" dirty="0"/>
                  <a:t>Discriminant: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9−16=−7</m:t>
                      </m:r>
                    </m:oMath>
                  </m:oMathPara>
                </a14:m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−7&lt;0</m:t>
                    </m:r>
                  </m:oMath>
                </a14:m>
                <a:r>
                  <a:rPr lang="en-GB" dirty="0"/>
                  <a:t> therefore no solutions.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2276872"/>
                <a:ext cx="3428752" cy="2862322"/>
              </a:xfrm>
              <a:prstGeom prst="rect">
                <a:avLst/>
              </a:prstGeom>
              <a:blipFill>
                <a:blip r:embed="rId3"/>
                <a:stretch>
                  <a:fillRect l="-1601" t="-1279" b="-25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/>
          <p:cNvSpPr/>
          <p:nvPr/>
        </p:nvSpPr>
        <p:spPr>
          <a:xfrm>
            <a:off x="4836346" y="2080224"/>
            <a:ext cx="3763909" cy="39952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2696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9552" y="980728"/>
                <a:ext cx="3312368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points of intersection where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en-GB" dirty="0"/>
                  <a:t> meets </a:t>
                </a:r>
                <a:br>
                  <a:rPr lang="en-GB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=29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980728"/>
                <a:ext cx="3312368" cy="923330"/>
              </a:xfrm>
              <a:prstGeom prst="rect">
                <a:avLst/>
              </a:prstGeom>
              <a:blipFill>
                <a:blip r:embed="rId2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571428" y="980728"/>
                <a:ext cx="3456956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an algebraic (and not geometric) method, determine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such that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</a:t>
                </a:r>
                <a:r>
                  <a:rPr lang="en-GB" b="1" dirty="0"/>
                  <a:t>touches</a:t>
                </a:r>
                <a:r>
                  <a:rPr lang="en-GB" dirty="0"/>
                  <a:t> the circle with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428" y="980728"/>
                <a:ext cx="3456956" cy="1477328"/>
              </a:xfrm>
              <a:prstGeom prst="rect">
                <a:avLst/>
              </a:prstGeom>
              <a:blipFill>
                <a:blip r:embed="rId3"/>
                <a:stretch>
                  <a:fillRect b="-373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39552" y="2132856"/>
                <a:ext cx="316835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+6−3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=29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+9=29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−20=0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−10=0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−5, 1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2,8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132856"/>
                <a:ext cx="3168352" cy="23083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643436" y="2733020"/>
                <a:ext cx="3168352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If the line touches the circle, one point of intersection and therefore one solution.</a:t>
                </a:r>
              </a:p>
              <a:p>
                <a:r>
                  <a:rPr lang="en-GB" dirty="0"/>
                  <a:t>Discriminant: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3436" y="2733020"/>
                <a:ext cx="3168352" cy="3416320"/>
              </a:xfrm>
              <a:prstGeom prst="rect">
                <a:avLst/>
              </a:prstGeom>
              <a:blipFill>
                <a:blip r:embed="rId5"/>
                <a:stretch>
                  <a:fillRect l="-17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4571428" y="2458056"/>
            <a:ext cx="3456955" cy="39232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9553" y="1904058"/>
            <a:ext cx="3312368" cy="447727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873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6.3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</a:t>
            </a:r>
            <a:r>
              <a:rPr lang="en-GB" sz="2400"/>
              <a:t>Year 1/</a:t>
            </a:r>
            <a:r>
              <a:rPr lang="en-GB" sz="2400" dirty="0"/>
              <a:t>AS</a:t>
            </a:r>
          </a:p>
          <a:p>
            <a:r>
              <a:rPr lang="en-GB" sz="2400" dirty="0"/>
              <a:t>Page 48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F858363-4B1B-87E1-F1A3-492C1EA6F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28" y="836712"/>
            <a:ext cx="74676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C48D6D8-BC79-18EF-A006-8133B863E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944463"/>
            <a:ext cx="7477125" cy="507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B938A52-28BB-F1A4-F02E-F3E7C570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1052736"/>
            <a:ext cx="9144000" cy="356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380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P1 Chapter 6: Circles  Straight Line Intersections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2025-06-11T11:35:11Z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