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547" r:id="rId5"/>
    <p:sldId id="513" r:id="rId6"/>
    <p:sldId id="549" r:id="rId7"/>
    <p:sldId id="543" r:id="rId8"/>
    <p:sldId id="550" r:id="rId9"/>
    <p:sldId id="54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12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128" y="11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D733B44F-AD39-4577-A6C7-F32FFB37D3C5}"/>
    <pc:docChg chg="modSld">
      <pc:chgData name="Dieter Beaven" userId="9bbdb69f-69d0-4759-aa9b-5c090a2da237" providerId="ADAL" clId="{D733B44F-AD39-4577-A6C7-F32FFB37D3C5}" dt="2025-04-25T15:28:12.772" v="3" actId="20577"/>
      <pc:docMkLst>
        <pc:docMk/>
      </pc:docMkLst>
      <pc:sldChg chg="modSp mod">
        <pc:chgData name="Dieter Beaven" userId="9bbdb69f-69d0-4759-aa9b-5c090a2da237" providerId="ADAL" clId="{D733B44F-AD39-4577-A6C7-F32FFB37D3C5}" dt="2025-04-25T15:28:12.772" v="3" actId="20577"/>
        <pc:sldMkLst>
          <pc:docMk/>
          <pc:sldMk cId="3991975165" sldId="547"/>
        </pc:sldMkLst>
        <pc:spChg chg="mod">
          <ac:chgData name="Dieter Beaven" userId="9bbdb69f-69d0-4759-aa9b-5c090a2da237" providerId="ADAL" clId="{D733B44F-AD39-4577-A6C7-F32FFB37D3C5}" dt="2025-04-25T15:28:12.772" v="3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D733B44F-AD39-4577-A6C7-F32FFB37D3C5}" dt="2025-04-25T15:25:32.218" v="1" actId="20577"/>
        <pc:sldMkLst>
          <pc:docMk/>
          <pc:sldMk cId="3055658135" sldId="549"/>
        </pc:sldMkLst>
        <pc:spChg chg="mod">
          <ac:chgData name="Dieter Beaven" userId="9bbdb69f-69d0-4759-aa9b-5c090a2da237" providerId="ADAL" clId="{D733B44F-AD39-4577-A6C7-F32FFB37D3C5}" dt="2025-04-25T15:25:32.218" v="1" actId="20577"/>
          <ac:spMkLst>
            <pc:docMk/>
            <pc:sldMk cId="3055658135" sldId="549"/>
            <ac:spMk id="5" creationId="{00000000-0000-0000-0000-000000000000}"/>
          </ac:spMkLst>
        </pc:spChg>
      </pc:sldChg>
    </pc:docChg>
  </pc:docChgLst>
  <pc:docChgLst>
    <pc:chgData name="Dieter Beaven" userId="9bbdb69f-69d0-4759-aa9b-5c090a2da237" providerId="ADAL" clId="{3736D5E5-739F-49F8-8648-95658EB5771D}"/>
    <pc:docChg chg="undo custSel delSld modSld">
      <pc:chgData name="Dieter Beaven" userId="9bbdb69f-69d0-4759-aa9b-5c090a2da237" providerId="ADAL" clId="{3736D5E5-739F-49F8-8648-95658EB5771D}" dt="2024-09-20T16:27:38.428" v="45" actId="20577"/>
      <pc:docMkLst>
        <pc:docMk/>
      </pc:docMkLst>
      <pc:sldChg chg="modSp">
        <pc:chgData name="Dieter Beaven" userId="9bbdb69f-69d0-4759-aa9b-5c090a2da237" providerId="ADAL" clId="{3736D5E5-739F-49F8-8648-95658EB5771D}" dt="2024-09-20T16:27:38.428" v="45" actId="2057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3736D5E5-739F-49F8-8648-95658EB5771D}" dt="2024-09-17T16:12:19.708" v="5" actId="47"/>
        <pc:sldMkLst>
          <pc:docMk/>
          <pc:sldMk cId="2097919484" sldId="503"/>
        </pc:sldMkLst>
      </pc:sldChg>
      <pc:sldChg chg="addSp delSp modSp mod addAnim delAnim">
        <pc:chgData name="Dieter Beaven" userId="9bbdb69f-69d0-4759-aa9b-5c090a2da237" providerId="ADAL" clId="{3736D5E5-739F-49F8-8648-95658EB5771D}" dt="2024-09-20T16:26:58.661" v="27" actId="1076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3736D5E5-739F-49F8-8648-95658EB5771D}" dt="2024-09-17T16:12:18.145" v="1" actId="47"/>
        <pc:sldMkLst>
          <pc:docMk/>
          <pc:sldMk cId="3587264838" sldId="515"/>
        </pc:sldMkLst>
      </pc:sldChg>
      <pc:sldChg chg="del">
        <pc:chgData name="Dieter Beaven" userId="9bbdb69f-69d0-4759-aa9b-5c090a2da237" providerId="ADAL" clId="{3736D5E5-739F-49F8-8648-95658EB5771D}" dt="2024-09-17T16:12:18.486" v="2" actId="47"/>
        <pc:sldMkLst>
          <pc:docMk/>
          <pc:sldMk cId="1162890895" sldId="516"/>
        </pc:sldMkLst>
      </pc:sldChg>
      <pc:sldChg chg="del">
        <pc:chgData name="Dieter Beaven" userId="9bbdb69f-69d0-4759-aa9b-5c090a2da237" providerId="ADAL" clId="{3736D5E5-739F-49F8-8648-95658EB5771D}" dt="2024-09-17T16:12:19.107" v="3" actId="47"/>
        <pc:sldMkLst>
          <pc:docMk/>
          <pc:sldMk cId="2008796709" sldId="517"/>
        </pc:sldMkLst>
      </pc:sldChg>
      <pc:sldChg chg="del">
        <pc:chgData name="Dieter Beaven" userId="9bbdb69f-69d0-4759-aa9b-5c090a2da237" providerId="ADAL" clId="{3736D5E5-739F-49F8-8648-95658EB5771D}" dt="2024-09-17T16:12:19.696" v="4" actId="47"/>
        <pc:sldMkLst>
          <pc:docMk/>
          <pc:sldMk cId="3124780132" sldId="518"/>
        </pc:sldMkLst>
      </pc:sldChg>
      <pc:sldChg chg="del">
        <pc:chgData name="Dieter Beaven" userId="9bbdb69f-69d0-4759-aa9b-5c090a2da237" providerId="ADAL" clId="{3736D5E5-739F-49F8-8648-95658EB5771D}" dt="2024-09-17T16:12:20.787" v="7" actId="47"/>
        <pc:sldMkLst>
          <pc:docMk/>
          <pc:sldMk cId="3312647161" sldId="519"/>
        </pc:sldMkLst>
      </pc:sldChg>
      <pc:sldChg chg="del">
        <pc:chgData name="Dieter Beaven" userId="9bbdb69f-69d0-4759-aa9b-5c090a2da237" providerId="ADAL" clId="{3736D5E5-739F-49F8-8648-95658EB5771D}" dt="2024-09-17T16:12:21.247" v="8" actId="47"/>
        <pc:sldMkLst>
          <pc:docMk/>
          <pc:sldMk cId="3196817432" sldId="520"/>
        </pc:sldMkLst>
      </pc:sldChg>
      <pc:sldChg chg="del">
        <pc:chgData name="Dieter Beaven" userId="9bbdb69f-69d0-4759-aa9b-5c090a2da237" providerId="ADAL" clId="{3736D5E5-739F-49F8-8648-95658EB5771D}" dt="2024-09-17T16:12:21.260" v="9" actId="47"/>
        <pc:sldMkLst>
          <pc:docMk/>
          <pc:sldMk cId="216391128" sldId="521"/>
        </pc:sldMkLst>
      </pc:sldChg>
      <pc:sldChg chg="del">
        <pc:chgData name="Dieter Beaven" userId="9bbdb69f-69d0-4759-aa9b-5c090a2da237" providerId="ADAL" clId="{3736D5E5-739F-49F8-8648-95658EB5771D}" dt="2024-09-17T16:12:23.138" v="11" actId="47"/>
        <pc:sldMkLst>
          <pc:docMk/>
          <pc:sldMk cId="3052028698" sldId="522"/>
        </pc:sldMkLst>
      </pc:sldChg>
      <pc:sldChg chg="del">
        <pc:chgData name="Dieter Beaven" userId="9bbdb69f-69d0-4759-aa9b-5c090a2da237" providerId="ADAL" clId="{3736D5E5-739F-49F8-8648-95658EB5771D}" dt="2024-09-17T16:12:24.348" v="12" actId="47"/>
        <pc:sldMkLst>
          <pc:docMk/>
          <pc:sldMk cId="623853206" sldId="523"/>
        </pc:sldMkLst>
      </pc:sldChg>
      <pc:sldChg chg="del">
        <pc:chgData name="Dieter Beaven" userId="9bbdb69f-69d0-4759-aa9b-5c090a2da237" providerId="ADAL" clId="{3736D5E5-739F-49F8-8648-95658EB5771D}" dt="2024-09-17T16:12:25.073" v="13" actId="47"/>
        <pc:sldMkLst>
          <pc:docMk/>
          <pc:sldMk cId="280797512" sldId="524"/>
        </pc:sldMkLst>
      </pc:sldChg>
      <pc:sldChg chg="addSp modSp mod">
        <pc:chgData name="Dieter Beaven" userId="9bbdb69f-69d0-4759-aa9b-5c090a2da237" providerId="ADAL" clId="{3736D5E5-739F-49F8-8648-95658EB5771D}" dt="2024-09-20T16:25:21.649" v="17" actId="1035"/>
        <pc:sldMkLst>
          <pc:docMk/>
          <pc:sldMk cId="3896053727" sldId="543"/>
        </pc:sldMkLst>
      </pc:sldChg>
      <pc:sldChg chg="del">
        <pc:chgData name="Dieter Beaven" userId="9bbdb69f-69d0-4759-aa9b-5c090a2da237" providerId="ADAL" clId="{3736D5E5-739F-49F8-8648-95658EB5771D}" dt="2024-09-20T16:25:25.114" v="18" actId="47"/>
        <pc:sldMkLst>
          <pc:docMk/>
          <pc:sldMk cId="446446822" sldId="544"/>
        </pc:sldMkLst>
      </pc:sldChg>
      <pc:sldChg chg="addSp modSp mod">
        <pc:chgData name="Dieter Beaven" userId="9bbdb69f-69d0-4759-aa9b-5c090a2da237" providerId="ADAL" clId="{3736D5E5-739F-49F8-8648-95658EB5771D}" dt="2024-09-20T16:26:14.209" v="20" actId="1076"/>
        <pc:sldMkLst>
          <pc:docMk/>
          <pc:sldMk cId="3458699803" sldId="545"/>
        </pc:sldMkLst>
      </pc:sldChg>
      <pc:sldChg chg="del">
        <pc:chgData name="Dieter Beaven" userId="9bbdb69f-69d0-4759-aa9b-5c090a2da237" providerId="ADAL" clId="{3736D5E5-739F-49F8-8648-95658EB5771D}" dt="2024-09-17T16:12:17.231" v="0" actId="47"/>
        <pc:sldMkLst>
          <pc:docMk/>
          <pc:sldMk cId="4071243651" sldId="548"/>
        </pc:sldMkLst>
      </pc:sldChg>
      <pc:sldChg chg="del">
        <pc:chgData name="Dieter Beaven" userId="9bbdb69f-69d0-4759-aa9b-5c090a2da237" providerId="ADAL" clId="{3736D5E5-739F-49F8-8648-95658EB5771D}" dt="2024-09-17T16:12:20.028" v="6" actId="47"/>
        <pc:sldMkLst>
          <pc:docMk/>
          <pc:sldMk cId="4190994049" sldId="550"/>
        </pc:sldMkLst>
      </pc:sldChg>
      <pc:sldChg chg="del">
        <pc:chgData name="Dieter Beaven" userId="9bbdb69f-69d0-4759-aa9b-5c090a2da237" providerId="ADAL" clId="{3736D5E5-739F-49F8-8648-95658EB5771D}" dt="2024-09-17T16:12:21.650" v="10" actId="4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3BD330FF-4803-4F1D-ABF2-578ECB74A6CD}"/>
    <pc:docChg chg="modSld">
      <pc:chgData name="Dieter Beaven" userId="9bbdb69f-69d0-4759-aa9b-5c090a2da237" providerId="ADAL" clId="{3BD330FF-4803-4F1D-ABF2-578ECB74A6CD}" dt="2025-04-28T09:42:13.267" v="16" actId="20577"/>
      <pc:docMkLst>
        <pc:docMk/>
      </pc:docMkLst>
      <pc:sldChg chg="modSp mod">
        <pc:chgData name="Dieter Beaven" userId="9bbdb69f-69d0-4759-aa9b-5c090a2da237" providerId="ADAL" clId="{3BD330FF-4803-4F1D-ABF2-578ECB74A6CD}" dt="2025-04-28T09:42:13.267" v="16" actId="20577"/>
        <pc:sldMkLst>
          <pc:docMk/>
          <pc:sldMk cId="3991975165" sldId="547"/>
        </pc:sldMkLst>
        <pc:spChg chg="mod">
          <ac:chgData name="Dieter Beaven" userId="9bbdb69f-69d0-4759-aa9b-5c090a2da237" providerId="ADAL" clId="{3BD330FF-4803-4F1D-ABF2-578ECB74A6CD}" dt="2025-04-28T09:42:13.267" v="16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73517785-EB4C-4D85-AC28-4F98C203B6D8}"/>
    <pc:docChg chg="modSld">
      <pc:chgData name="Dieter Beaven" userId="9bbdb69f-69d0-4759-aa9b-5c090a2da237" providerId="ADAL" clId="{73517785-EB4C-4D85-AC28-4F98C203B6D8}" dt="2025-04-24T16:05:52.271" v="12" actId="20577"/>
      <pc:docMkLst>
        <pc:docMk/>
      </pc:docMkLst>
      <pc:sldChg chg="modSp mod">
        <pc:chgData name="Dieter Beaven" userId="9bbdb69f-69d0-4759-aa9b-5c090a2da237" providerId="ADAL" clId="{73517785-EB4C-4D85-AC28-4F98C203B6D8}" dt="2025-04-24T16:05:52.271" v="1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3517785-EB4C-4D85-AC28-4F98C203B6D8}" dt="2025-04-24T16:05:52.271" v="12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S::dbeaven@newsteadwood.co.uk::9bbdb69f-69d0-4759-aa9b-5c090a2da237" providerId="AD" clId="Web-{6BD7071B-32F0-A215-B523-DBD5E937F1B5}"/>
    <pc:docChg chg="modSld">
      <pc:chgData name="Dieter Beaven" userId="S::dbeaven@newsteadwood.co.uk::9bbdb69f-69d0-4759-aa9b-5c090a2da237" providerId="AD" clId="Web-{6BD7071B-32F0-A215-B523-DBD5E937F1B5}" dt="2024-09-23T10:28:21.091" v="1" actId="20577"/>
      <pc:docMkLst>
        <pc:docMk/>
      </pc:docMkLst>
      <pc:sldChg chg="modSp">
        <pc:chgData name="Dieter Beaven" userId="S::dbeaven@newsteadwood.co.uk::9bbdb69f-69d0-4759-aa9b-5c090a2da237" providerId="AD" clId="Web-{6BD7071B-32F0-A215-B523-DBD5E937F1B5}" dt="2024-09-23T10:28:21.091" v="1" actId="20577"/>
        <pc:sldMkLst>
          <pc:docMk/>
          <pc:sldMk cId="3991975165" sldId="547"/>
        </pc:sldMkLst>
      </pc:sldChg>
    </pc:docChg>
  </pc:docChgLst>
  <pc:docChgLst>
    <pc:chgData name="Dieter Beaven" userId="9bbdb69f-69d0-4759-aa9b-5c090a2da237" providerId="ADAL" clId="{510B6C3E-FEBF-4AAF-9E15-C5F56C0516CF}"/>
    <pc:docChg chg="addSld modSld">
      <pc:chgData name="Dieter Beaven" userId="9bbdb69f-69d0-4759-aa9b-5c090a2da237" providerId="ADAL" clId="{510B6C3E-FEBF-4AAF-9E15-C5F56C0516CF}" dt="2025-04-28T15:06:46.983" v="32" actId="20577"/>
      <pc:docMkLst>
        <pc:docMk/>
      </pc:docMkLst>
      <pc:sldChg chg="add">
        <pc:chgData name="Dieter Beaven" userId="9bbdb69f-69d0-4759-aa9b-5c090a2da237" providerId="ADAL" clId="{510B6C3E-FEBF-4AAF-9E15-C5F56C0516CF}" dt="2025-04-28T15:06:13.053" v="0"/>
        <pc:sldMkLst>
          <pc:docMk/>
          <pc:sldMk cId="3382622490" sldId="513"/>
        </pc:sldMkLst>
      </pc:sldChg>
      <pc:sldChg chg="modSp mod">
        <pc:chgData name="Dieter Beaven" userId="9bbdb69f-69d0-4759-aa9b-5c090a2da237" providerId="ADAL" clId="{510B6C3E-FEBF-4AAF-9E15-C5F56C0516CF}" dt="2025-04-28T15:06:46.983" v="3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510B6C3E-FEBF-4AAF-9E15-C5F56C0516CF}" dt="2025-04-28T15:06:46.983" v="32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510B6C3E-FEBF-4AAF-9E15-C5F56C0516CF}" dt="2025-04-28T15:06:29.398" v="8" actId="20577"/>
        <pc:sldMkLst>
          <pc:docMk/>
          <pc:sldMk cId="3055658135" sldId="549"/>
        </pc:sldMkLst>
        <pc:spChg chg="mod">
          <ac:chgData name="Dieter Beaven" userId="9bbdb69f-69d0-4759-aa9b-5c090a2da237" providerId="ADAL" clId="{510B6C3E-FEBF-4AAF-9E15-C5F56C0516CF}" dt="2025-04-28T15:06:29.398" v="8" actId="20577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510B6C3E-FEBF-4AAF-9E15-C5F56C0516CF}" dt="2025-04-28T15:06:17.784" v="2" actId="20577"/>
          <ac:spMkLst>
            <pc:docMk/>
            <pc:sldMk cId="3055658135" sldId="549"/>
            <ac:spMk id="5" creationId="{00000000-0000-0000-0000-000000000000}"/>
          </ac:spMkLst>
        </pc:spChg>
      </pc:sldChg>
    </pc:docChg>
  </pc:docChgLst>
  <pc:docChgLst>
    <pc:chgData name="Dieter Beaven" userId="9bbdb69f-69d0-4759-aa9b-5c090a2da237" providerId="ADAL" clId="{1C892770-E48D-412B-AA99-7BE3E2823042}"/>
    <pc:docChg chg="custSel addSld delSld modSld">
      <pc:chgData name="Dieter Beaven" userId="9bbdb69f-69d0-4759-aa9b-5c090a2da237" providerId="ADAL" clId="{1C892770-E48D-412B-AA99-7BE3E2823042}" dt="2025-04-24T16:01:51.069" v="48"/>
      <pc:docMkLst>
        <pc:docMk/>
      </pc:docMkLst>
      <pc:sldChg chg="del">
        <pc:chgData name="Dieter Beaven" userId="9bbdb69f-69d0-4759-aa9b-5c090a2da237" providerId="ADAL" clId="{1C892770-E48D-412B-AA99-7BE3E2823042}" dt="2025-04-24T16:01:13.369" v="38" actId="4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1C892770-E48D-412B-AA99-7BE3E2823042}" dt="2025-04-24T16:01:14.591" v="39" actId="47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1C892770-E48D-412B-AA99-7BE3E2823042}" dt="2025-04-24T16:01:15.393" v="40" actId="47"/>
        <pc:sldMkLst>
          <pc:docMk/>
          <pc:sldMk cId="767054381" sldId="514"/>
        </pc:sldMkLst>
      </pc:sldChg>
      <pc:sldChg chg="delSp mod">
        <pc:chgData name="Dieter Beaven" userId="9bbdb69f-69d0-4759-aa9b-5c090a2da237" providerId="ADAL" clId="{1C892770-E48D-412B-AA99-7BE3E2823042}" dt="2025-04-24T16:01:18.643" v="41" actId="478"/>
        <pc:sldMkLst>
          <pc:docMk/>
          <pc:sldMk cId="3896053727" sldId="543"/>
        </pc:sldMkLst>
      </pc:sldChg>
      <pc:sldChg chg="delSp mod">
        <pc:chgData name="Dieter Beaven" userId="9bbdb69f-69d0-4759-aa9b-5c090a2da237" providerId="ADAL" clId="{1C892770-E48D-412B-AA99-7BE3E2823042}" dt="2025-04-24T16:01:20.187" v="42" actId="478"/>
        <pc:sldMkLst>
          <pc:docMk/>
          <pc:sldMk cId="3458699803" sldId="545"/>
        </pc:sldMkLst>
      </pc:sldChg>
      <pc:sldChg chg="modSp mod">
        <pc:chgData name="Dieter Beaven" userId="9bbdb69f-69d0-4759-aa9b-5c090a2da237" providerId="ADAL" clId="{1C892770-E48D-412B-AA99-7BE3E2823042}" dt="2025-04-24T16:01:06.370" v="37" actId="6549"/>
        <pc:sldMkLst>
          <pc:docMk/>
          <pc:sldMk cId="3991975165" sldId="547"/>
        </pc:sldMkLst>
        <pc:spChg chg="mod">
          <ac:chgData name="Dieter Beaven" userId="9bbdb69f-69d0-4759-aa9b-5c090a2da237" providerId="ADAL" clId="{1C892770-E48D-412B-AA99-7BE3E2823042}" dt="2025-04-24T16:01:06.370" v="37" actId="6549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1C892770-E48D-412B-AA99-7BE3E2823042}" dt="2025-04-24T16:01:42.159" v="45" actId="6549"/>
        <pc:sldMkLst>
          <pc:docMk/>
          <pc:sldMk cId="3055658135" sldId="549"/>
        </pc:sldMkLst>
        <pc:spChg chg="mod">
          <ac:chgData name="Dieter Beaven" userId="9bbdb69f-69d0-4759-aa9b-5c090a2da237" providerId="ADAL" clId="{1C892770-E48D-412B-AA99-7BE3E2823042}" dt="2025-04-24T16:01:26.587" v="43" actId="6549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1C892770-E48D-412B-AA99-7BE3E2823042}" dt="2025-04-24T16:01:42.159" v="45" actId="6549"/>
          <ac:spMkLst>
            <pc:docMk/>
            <pc:sldMk cId="3055658135" sldId="549"/>
            <ac:spMk id="5" creationId="{00000000-0000-0000-0000-000000000000}"/>
          </ac:spMkLst>
        </pc:spChg>
      </pc:sldChg>
      <pc:sldChg chg="add">
        <pc:chgData name="Dieter Beaven" userId="9bbdb69f-69d0-4759-aa9b-5c090a2da237" providerId="ADAL" clId="{1C892770-E48D-412B-AA99-7BE3E2823042}" dt="2025-04-24T16:01:47.507" v="46"/>
        <pc:sldMkLst>
          <pc:docMk/>
          <pc:sldMk cId="4091202299" sldId="550"/>
        </pc:sldMkLst>
      </pc:sldChg>
      <pc:sldChg chg="add">
        <pc:chgData name="Dieter Beaven" userId="9bbdb69f-69d0-4759-aa9b-5c090a2da237" providerId="ADAL" clId="{1C892770-E48D-412B-AA99-7BE3E2823042}" dt="2025-04-24T16:01:48.048" v="47"/>
        <pc:sldMkLst>
          <pc:docMk/>
          <pc:sldMk cId="3826585799" sldId="551"/>
        </pc:sldMkLst>
      </pc:sldChg>
      <pc:sldChg chg="add">
        <pc:chgData name="Dieter Beaven" userId="9bbdb69f-69d0-4759-aa9b-5c090a2da237" providerId="ADAL" clId="{1C892770-E48D-412B-AA99-7BE3E2823042}" dt="2025-04-24T16:01:51.069" v="48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6AD09207-3464-4626-AB73-DD6F481D171F}"/>
    <pc:docChg chg="delSld modSld">
      <pc:chgData name="Dieter Beaven" userId="9bbdb69f-69d0-4759-aa9b-5c090a2da237" providerId="ADAL" clId="{6AD09207-3464-4626-AB73-DD6F481D171F}" dt="2025-06-04T11:31:04.144" v="12" actId="47"/>
      <pc:docMkLst>
        <pc:docMk/>
      </pc:docMkLst>
      <pc:sldChg chg="addSp modSp mod">
        <pc:chgData name="Dieter Beaven" userId="9bbdb69f-69d0-4759-aa9b-5c090a2da237" providerId="ADAL" clId="{6AD09207-3464-4626-AB73-DD6F481D171F}" dt="2025-06-03T15:52:56.672" v="3" actId="1076"/>
        <pc:sldMkLst>
          <pc:docMk/>
          <pc:sldMk cId="3896053727" sldId="543"/>
        </pc:sldMkLst>
        <pc:picChg chg="add mod">
          <ac:chgData name="Dieter Beaven" userId="9bbdb69f-69d0-4759-aa9b-5c090a2da237" providerId="ADAL" clId="{6AD09207-3464-4626-AB73-DD6F481D171F}" dt="2025-06-03T15:52:56.672" v="3" actId="1076"/>
          <ac:picMkLst>
            <pc:docMk/>
            <pc:sldMk cId="3896053727" sldId="543"/>
            <ac:picMk id="6" creationId="{8929567C-6B41-94B6-A7B5-3DDFDD6FDB77}"/>
          </ac:picMkLst>
        </pc:picChg>
      </pc:sldChg>
      <pc:sldChg chg="addSp modSp mod">
        <pc:chgData name="Dieter Beaven" userId="9bbdb69f-69d0-4759-aa9b-5c090a2da237" providerId="ADAL" clId="{6AD09207-3464-4626-AB73-DD6F481D171F}" dt="2025-06-04T11:31:01.784" v="11" actId="1036"/>
        <pc:sldMkLst>
          <pc:docMk/>
          <pc:sldMk cId="3458699803" sldId="545"/>
        </pc:sldMkLst>
        <pc:picChg chg="add mod">
          <ac:chgData name="Dieter Beaven" userId="9bbdb69f-69d0-4759-aa9b-5c090a2da237" providerId="ADAL" clId="{6AD09207-3464-4626-AB73-DD6F481D171F}" dt="2025-06-04T11:31:01.784" v="11" actId="1036"/>
          <ac:picMkLst>
            <pc:docMk/>
            <pc:sldMk cId="3458699803" sldId="545"/>
            <ac:picMk id="6" creationId="{FE7503C4-F10A-2C61-E7B8-C00C7DE7BA6E}"/>
          </ac:picMkLst>
        </pc:picChg>
      </pc:sldChg>
      <pc:sldChg chg="addSp modSp mod">
        <pc:chgData name="Dieter Beaven" userId="9bbdb69f-69d0-4759-aa9b-5c090a2da237" providerId="ADAL" clId="{6AD09207-3464-4626-AB73-DD6F481D171F}" dt="2025-06-03T15:53:04.531" v="5" actId="1076"/>
        <pc:sldMkLst>
          <pc:docMk/>
          <pc:sldMk cId="4091202299" sldId="550"/>
        </pc:sldMkLst>
        <pc:picChg chg="add mod">
          <ac:chgData name="Dieter Beaven" userId="9bbdb69f-69d0-4759-aa9b-5c090a2da237" providerId="ADAL" clId="{6AD09207-3464-4626-AB73-DD6F481D171F}" dt="2025-06-03T15:53:04.531" v="5" actId="1076"/>
          <ac:picMkLst>
            <pc:docMk/>
            <pc:sldMk cId="4091202299" sldId="550"/>
            <ac:picMk id="6" creationId="{B9CD9AAB-F84D-CF41-78AE-53E268D52D93}"/>
          </ac:picMkLst>
        </pc:picChg>
      </pc:sldChg>
      <pc:sldChg chg="del">
        <pc:chgData name="Dieter Beaven" userId="9bbdb69f-69d0-4759-aa9b-5c090a2da237" providerId="ADAL" clId="{6AD09207-3464-4626-AB73-DD6F481D171F}" dt="2025-06-04T11:27:09.432" v="6" actId="47"/>
        <pc:sldMkLst>
          <pc:docMk/>
          <pc:sldMk cId="3826585799" sldId="551"/>
        </pc:sldMkLst>
      </pc:sldChg>
      <pc:sldChg chg="del">
        <pc:chgData name="Dieter Beaven" userId="9bbdb69f-69d0-4759-aa9b-5c090a2da237" providerId="ADAL" clId="{6AD09207-3464-4626-AB73-DD6F481D171F}" dt="2025-06-04T11:31:04.144" v="12" actId="47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5BC22596-4F92-4FA2-85D4-CE6A6FE2A641}"/>
    <pc:docChg chg="custSel addSld modSld">
      <pc:chgData name="Dieter Beaven" userId="9bbdb69f-69d0-4759-aa9b-5c090a2da237" providerId="ADAL" clId="{5BC22596-4F92-4FA2-85D4-CE6A6FE2A641}" dt="2024-09-17T16:11:36.921" v="3" actId="478"/>
      <pc:docMkLst>
        <pc:docMk/>
      </pc:docMkLst>
      <pc:sldChg chg="delSp add mod">
        <pc:chgData name="Dieter Beaven" userId="9bbdb69f-69d0-4759-aa9b-5c090a2da237" providerId="ADAL" clId="{5BC22596-4F92-4FA2-85D4-CE6A6FE2A641}" dt="2024-09-17T16:11:36.921" v="3" actId="478"/>
        <pc:sldMkLst>
          <pc:docMk/>
          <pc:sldMk cId="3896053727" sldId="543"/>
        </pc:sldMkLst>
      </pc:sldChg>
      <pc:sldChg chg="delSp add mod">
        <pc:chgData name="Dieter Beaven" userId="9bbdb69f-69d0-4759-aa9b-5c090a2da237" providerId="ADAL" clId="{5BC22596-4F92-4FA2-85D4-CE6A6FE2A641}" dt="2024-09-17T16:11:35.672" v="2" actId="478"/>
        <pc:sldMkLst>
          <pc:docMk/>
          <pc:sldMk cId="446446822" sldId="544"/>
        </pc:sldMkLst>
      </pc:sldChg>
      <pc:sldChg chg="delSp add mod">
        <pc:chgData name="Dieter Beaven" userId="9bbdb69f-69d0-4759-aa9b-5c090a2da237" providerId="ADAL" clId="{5BC22596-4F92-4FA2-85D4-CE6A6FE2A641}" dt="2024-09-17T16:11:34.191" v="1" actId="478"/>
        <pc:sldMkLst>
          <pc:docMk/>
          <pc:sldMk cId="3458699803" sldId="5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04/06/2025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04/06/2025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13" Type="http://schemas.openxmlformats.org/officeDocument/2006/relationships/image" Target="../media/image590.png"/><Relationship Id="rId18" Type="http://schemas.openxmlformats.org/officeDocument/2006/relationships/image" Target="../media/image64.png"/><Relationship Id="rId7" Type="http://schemas.openxmlformats.org/officeDocument/2006/relationships/image" Target="../media/image141.png"/><Relationship Id="rId12" Type="http://schemas.openxmlformats.org/officeDocument/2006/relationships/image" Target="../media/image580.png"/><Relationship Id="rId17" Type="http://schemas.openxmlformats.org/officeDocument/2006/relationships/image" Target="../media/image630.png"/><Relationship Id="rId16" Type="http://schemas.openxmlformats.org/officeDocument/2006/relationships/image" Target="../media/image6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4.png"/><Relationship Id="rId11" Type="http://schemas.openxmlformats.org/officeDocument/2006/relationships/image" Target="../media/image570.png"/><Relationship Id="rId5" Type="http://schemas.openxmlformats.org/officeDocument/2006/relationships/image" Target="../media/image122.png"/><Relationship Id="rId15" Type="http://schemas.openxmlformats.org/officeDocument/2006/relationships/image" Target="../media/image63.png"/><Relationship Id="rId10" Type="http://schemas.openxmlformats.org/officeDocument/2006/relationships/image" Target="../media/image560.png"/><Relationship Id="rId4" Type="http://schemas.openxmlformats.org/officeDocument/2006/relationships/image" Target="../media/image110.png"/><Relationship Id="rId9" Type="http://schemas.openxmlformats.org/officeDocument/2006/relationships/image" Target="../media/image550.png"/><Relationship Id="rId14" Type="http://schemas.openxmlformats.org/officeDocument/2006/relationships/image" Target="../media/image60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3: </a:t>
            </a:r>
            <a:r>
              <a:rPr lang="en-GB" dirty="0">
                <a:solidFill>
                  <a:schemeClr val="accent5"/>
                </a:solidFill>
              </a:rPr>
              <a:t>Inequalities</a:t>
            </a:r>
            <a:br>
              <a:rPr lang="en-GB" dirty="0"/>
            </a:br>
            <a:br>
              <a:rPr lang="en-GB"/>
            </a:br>
            <a:r>
              <a:rPr lang="en-GB"/>
              <a:t>Graph Inequality</a:t>
            </a:r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Inequalities on Graphs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755576" y="836712"/>
            <a:ext cx="4323878" cy="2130560"/>
            <a:chOff x="755576" y="3333651"/>
            <a:chExt cx="4323878" cy="2130560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755576" y="4941168"/>
              <a:ext cx="30243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2267744" y="3666232"/>
              <a:ext cx="0" cy="17979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703712" y="4740064"/>
                  <a:ext cx="2880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3712" y="4740064"/>
                  <a:ext cx="28803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123728" y="3333651"/>
                  <a:ext cx="2880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3728" y="3333651"/>
                  <a:ext cx="288032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4167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Freeform: Shape 9"/>
            <p:cNvSpPr/>
            <p:nvPr/>
          </p:nvSpPr>
          <p:spPr>
            <a:xfrm>
              <a:off x="876300" y="3962400"/>
              <a:ext cx="2171700" cy="1435103"/>
            </a:xfrm>
            <a:custGeom>
              <a:avLst/>
              <a:gdLst>
                <a:gd name="connsiteX0" fmla="*/ 0 w 2070100"/>
                <a:gd name="connsiteY0" fmla="*/ 0 h 1727203"/>
                <a:gd name="connsiteX1" fmla="*/ 1066800 w 2070100"/>
                <a:gd name="connsiteY1" fmla="*/ 1727200 h 1727203"/>
                <a:gd name="connsiteX2" fmla="*/ 2070100 w 2070100"/>
                <a:gd name="connsiteY2" fmla="*/ 12700 h 1727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0100" h="1727203">
                  <a:moveTo>
                    <a:pt x="0" y="0"/>
                  </a:moveTo>
                  <a:cubicBezTo>
                    <a:pt x="360891" y="862541"/>
                    <a:pt x="721783" y="1725083"/>
                    <a:pt x="1066800" y="1727200"/>
                  </a:cubicBezTo>
                  <a:cubicBezTo>
                    <a:pt x="1411817" y="1729317"/>
                    <a:pt x="1740958" y="871008"/>
                    <a:pt x="2070100" y="1270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047057" y="4892464"/>
                  <a:ext cx="4864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057" y="4892464"/>
                  <a:ext cx="486468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2350369" y="4901580"/>
                  <a:ext cx="4864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0369" y="4901580"/>
                  <a:ext cx="486468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127126" y="3578721"/>
                  <a:ext cx="29523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+5)(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−3)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7126" y="3578721"/>
                  <a:ext cx="295232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Freeform: Shape 13"/>
          <p:cNvSpPr/>
          <p:nvPr/>
        </p:nvSpPr>
        <p:spPr>
          <a:xfrm>
            <a:off x="876300" y="1474986"/>
            <a:ext cx="561975" cy="971550"/>
          </a:xfrm>
          <a:custGeom>
            <a:avLst/>
            <a:gdLst>
              <a:gd name="connsiteX0" fmla="*/ 561975 w 561975"/>
              <a:gd name="connsiteY0" fmla="*/ 971550 h 971550"/>
              <a:gd name="connsiteX1" fmla="*/ 247650 w 561975"/>
              <a:gd name="connsiteY1" fmla="*/ 466725 h 971550"/>
              <a:gd name="connsiteX2" fmla="*/ 0 w 561975"/>
              <a:gd name="connsiteY2" fmla="*/ 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975" h="971550">
                <a:moveTo>
                  <a:pt x="561975" y="971550"/>
                </a:moveTo>
                <a:cubicBezTo>
                  <a:pt x="451643" y="800100"/>
                  <a:pt x="341312" y="628650"/>
                  <a:pt x="247650" y="466725"/>
                </a:cubicBezTo>
                <a:cubicBezTo>
                  <a:pt x="153988" y="304800"/>
                  <a:pt x="76994" y="152400"/>
                  <a:pt x="0" y="0"/>
                </a:cubicBezTo>
              </a:path>
            </a:pathLst>
          </a:cu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Freeform: Shape 14"/>
          <p:cNvSpPr/>
          <p:nvPr/>
        </p:nvSpPr>
        <p:spPr>
          <a:xfrm flipH="1">
            <a:off x="2524394" y="1471024"/>
            <a:ext cx="561975" cy="971550"/>
          </a:xfrm>
          <a:custGeom>
            <a:avLst/>
            <a:gdLst>
              <a:gd name="connsiteX0" fmla="*/ 561975 w 561975"/>
              <a:gd name="connsiteY0" fmla="*/ 971550 h 971550"/>
              <a:gd name="connsiteX1" fmla="*/ 247650 w 561975"/>
              <a:gd name="connsiteY1" fmla="*/ 466725 h 971550"/>
              <a:gd name="connsiteX2" fmla="*/ 0 w 561975"/>
              <a:gd name="connsiteY2" fmla="*/ 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1975" h="971550">
                <a:moveTo>
                  <a:pt x="561975" y="971550"/>
                </a:moveTo>
                <a:cubicBezTo>
                  <a:pt x="451643" y="800100"/>
                  <a:pt x="341312" y="628650"/>
                  <a:pt x="247650" y="466725"/>
                </a:cubicBezTo>
                <a:cubicBezTo>
                  <a:pt x="153988" y="304800"/>
                  <a:pt x="76994" y="152400"/>
                  <a:pt x="0" y="0"/>
                </a:cubicBezTo>
              </a:path>
            </a:pathLst>
          </a:cu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961518" y="741962"/>
                <a:ext cx="381302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When we solved quadratic inequalities, e.g.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+5</m:t>
                        </m:r>
                      </m:e>
                    </m:d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GB" dirty="0"/>
              </a:p>
              <a:p>
                <a:r>
                  <a:rPr lang="en-GB" dirty="0"/>
                  <a:t>We plotted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+5)(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−3)</m:t>
                    </m:r>
                  </m:oMath>
                </a14:m>
                <a:r>
                  <a:rPr lang="en-GB" dirty="0"/>
                  <a:t> and observed the values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for which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GB" dirty="0"/>
                  <a:t>.</a:t>
                </a:r>
              </a:p>
              <a:p>
                <a:endParaRPr lang="en-GB" dirty="0"/>
              </a:p>
              <a:p>
                <a:r>
                  <a:rPr lang="en-GB" dirty="0"/>
                  <a:t>Can we use a similar method when we don’t have 0 on one side?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1518" y="741962"/>
                <a:ext cx="3813026" cy="2308324"/>
              </a:xfrm>
              <a:prstGeom prst="rect">
                <a:avLst/>
              </a:prstGeom>
              <a:blipFill>
                <a:blip r:embed="rId9"/>
                <a:stretch>
                  <a:fillRect l="-1440" t="-1587" r="-1280" b="-34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30348" y="3263600"/>
                <a:ext cx="7273380" cy="1200329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has equation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12+4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has equation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The diagram shows a sketch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on the same axes.</a:t>
                </a:r>
              </a:p>
              <a:p>
                <a:pPr marL="457200" indent="-457200">
                  <a:buAutoNum type="alphaLcParenR"/>
                </a:pPr>
                <a:r>
                  <a:rPr lang="en-GB" dirty="0"/>
                  <a:t>Find the coordinates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, the points of intersection.</a:t>
                </a:r>
              </a:p>
              <a:p>
                <a:pPr marL="457200" indent="-457200">
                  <a:buAutoNum type="alphaLcParenR"/>
                </a:pPr>
                <a:r>
                  <a:rPr lang="en-GB" dirty="0"/>
                  <a:t>Hence write down the solution to the inequality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12+4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. 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348" y="3263600"/>
                <a:ext cx="7273380" cy="1200329"/>
              </a:xfrm>
              <a:prstGeom prst="rect">
                <a:avLst/>
              </a:prstGeom>
              <a:blipFill>
                <a:blip r:embed="rId10"/>
                <a:stretch>
                  <a:fillRect b="-448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/>
          <p:nvPr/>
        </p:nvGrpSpPr>
        <p:grpSpPr>
          <a:xfrm>
            <a:off x="500260" y="4566465"/>
            <a:ext cx="3236168" cy="2130560"/>
            <a:chOff x="755576" y="3333651"/>
            <a:chExt cx="3236168" cy="2130560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755576" y="4941168"/>
              <a:ext cx="30243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2267744" y="3666232"/>
              <a:ext cx="0" cy="17979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3703712" y="4740064"/>
                  <a:ext cx="2880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3712" y="4740064"/>
                  <a:ext cx="28803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2123728" y="3333651"/>
                  <a:ext cx="2880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3728" y="3333651"/>
                  <a:ext cx="288032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4167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Freeform: Shape 24"/>
            <p:cNvSpPr/>
            <p:nvPr/>
          </p:nvSpPr>
          <p:spPr>
            <a:xfrm>
              <a:off x="1143000" y="3505200"/>
              <a:ext cx="2171700" cy="1435103"/>
            </a:xfrm>
            <a:custGeom>
              <a:avLst/>
              <a:gdLst>
                <a:gd name="connsiteX0" fmla="*/ 0 w 2070100"/>
                <a:gd name="connsiteY0" fmla="*/ 0 h 1727203"/>
                <a:gd name="connsiteX1" fmla="*/ 1066800 w 2070100"/>
                <a:gd name="connsiteY1" fmla="*/ 1727200 h 1727203"/>
                <a:gd name="connsiteX2" fmla="*/ 2070100 w 2070100"/>
                <a:gd name="connsiteY2" fmla="*/ 12700 h 1727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0100" h="1727203">
                  <a:moveTo>
                    <a:pt x="0" y="0"/>
                  </a:moveTo>
                  <a:cubicBezTo>
                    <a:pt x="360891" y="862541"/>
                    <a:pt x="721783" y="1725083"/>
                    <a:pt x="1066800" y="1727200"/>
                  </a:cubicBezTo>
                  <a:cubicBezTo>
                    <a:pt x="1411817" y="1729317"/>
                    <a:pt x="1740958" y="871008"/>
                    <a:pt x="2070100" y="1270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720157" y="4422564"/>
                  <a:ext cx="4864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0157" y="4422564"/>
                  <a:ext cx="48646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 rot="18018905">
                  <a:off x="2304927" y="4111148"/>
                  <a:ext cx="151909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018905">
                  <a:off x="2304927" y="4111148"/>
                  <a:ext cx="1519090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2825553" y="3531666"/>
                  <a:ext cx="4864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5553" y="3531666"/>
                  <a:ext cx="486468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 rot="19249879">
                  <a:off x="1780059" y="3983488"/>
                  <a:ext cx="151909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=12+4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49879">
                  <a:off x="1780059" y="3983488"/>
                  <a:ext cx="1519090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2" name="Straight Connector 31"/>
          <p:cNvCxnSpPr/>
          <p:nvPr/>
        </p:nvCxnSpPr>
        <p:spPr>
          <a:xfrm flipV="1">
            <a:off x="1157287" y="4724400"/>
            <a:ext cx="2157413" cy="17177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194286" y="4568707"/>
                <a:ext cx="454546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Solve simultaneously to find points of intersection: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=12+4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−12=0</m:t>
                      </m:r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=6,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=−2   → 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=36,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−2,4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6,36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286" y="4568707"/>
                <a:ext cx="4545460" cy="1323439"/>
              </a:xfrm>
              <a:prstGeom prst="rect">
                <a:avLst/>
              </a:prstGeom>
              <a:blipFill>
                <a:blip r:embed="rId15"/>
                <a:stretch>
                  <a:fillRect l="-670" t="-13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676983" y="6165966"/>
                <a:ext cx="4864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GB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983" y="6165966"/>
                <a:ext cx="486468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1405443" y="6150904"/>
                <a:ext cx="4864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GB" sz="1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443" y="6150904"/>
                <a:ext cx="486468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/>
          <p:cNvCxnSpPr/>
          <p:nvPr/>
        </p:nvCxnSpPr>
        <p:spPr>
          <a:xfrm flipH="1">
            <a:off x="2927350" y="5025876"/>
            <a:ext cx="4904" cy="114632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1694847" y="6017419"/>
            <a:ext cx="603" cy="14835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4171757" y="5886271"/>
                <a:ext cx="454546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When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12+4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600" dirty="0"/>
                  <a:t>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b="0" dirty="0"/>
                  <a:t> graph is above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600" b="0" dirty="0"/>
                  <a:t> graph. This happens when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−2&lt;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&lt;6</m:t>
                    </m:r>
                  </m:oMath>
                </a14:m>
                <a:r>
                  <a:rPr lang="en-GB" sz="1600" b="0" dirty="0"/>
                  <a:t>.</a:t>
                </a: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757" y="5886271"/>
                <a:ext cx="4545460" cy="584775"/>
              </a:xfrm>
              <a:prstGeom prst="rect">
                <a:avLst/>
              </a:prstGeom>
              <a:blipFill>
                <a:blip r:embed="rId18"/>
                <a:stretch>
                  <a:fillRect l="-670" t="-3125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/>
          <p:cNvCxnSpPr/>
          <p:nvPr/>
        </p:nvCxnSpPr>
        <p:spPr>
          <a:xfrm flipH="1">
            <a:off x="1695450" y="5016500"/>
            <a:ext cx="1244601" cy="10033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924977" y="4623615"/>
            <a:ext cx="211019" cy="2138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924977" y="5953023"/>
            <a:ext cx="211019" cy="21388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51" name="Rectangle 50"/>
          <p:cNvSpPr/>
          <p:nvPr/>
        </p:nvSpPr>
        <p:spPr>
          <a:xfrm>
            <a:off x="4138911" y="4623805"/>
            <a:ext cx="4697485" cy="12155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138911" y="5950105"/>
            <a:ext cx="4697485" cy="8035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83328" y="105999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/>
                </a:solidFill>
              </a:rPr>
              <a:t>(New to the 2017 spec)</a:t>
            </a:r>
          </a:p>
        </p:txBody>
      </p:sp>
    </p:spTree>
    <p:extLst>
      <p:ext uri="{BB962C8B-B14F-4D97-AF65-F5344CB8AC3E}">
        <p14:creationId xmlns:p14="http://schemas.microsoft.com/office/powerpoint/2010/main" val="338262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51" grpId="0" animBg="1"/>
      <p:bldP spid="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3.6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 dirty="0"/>
              <a:t>Page 21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65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929567C-6B41-94B6-A7B5-3DDFDD6FD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14425"/>
            <a:ext cx="780097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033AC-846C-1B51-B0D6-66FCEF519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A33E61B-5971-C1CA-63B6-84D4E8CD15B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91569A6F-F775-6BAD-E18A-F451C7CF95D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4CF18F9-8040-27F2-298F-E639F1017697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9CD9AAB-F84D-CF41-78AE-53E268D52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40" y="1186871"/>
            <a:ext cx="80295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02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E7503C4-F10A-2C61-E7B8-C00C7DE7B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0116"/>
            <a:ext cx="9144000" cy="574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78994C-A71F-42AC-8C1A-2D47B8B074D2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3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61753</TotalTime>
  <Words>245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 Math</vt:lpstr>
      <vt:lpstr>Office Theme</vt:lpstr>
      <vt:lpstr>P1 Chapter 3: Inequalities  Graph Inequality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1284</cp:revision>
  <dcterms:created xsi:type="dcterms:W3CDTF">2013-02-28T07:36:55Z</dcterms:created>
  <dcterms:modified xsi:type="dcterms:W3CDTF">2025-06-04T11:31:06Z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