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547" r:id="rId5"/>
    <p:sldId id="484" r:id="rId6"/>
    <p:sldId id="485" r:id="rId7"/>
    <p:sldId id="553" r:id="rId8"/>
    <p:sldId id="543" r:id="rId9"/>
    <p:sldId id="54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8225A0-4AF6-4E6E-8089-7F20BD839142}" v="9" dt="2025-06-23T12:30:20.6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12" autoAdjust="0"/>
    <p:restoredTop sz="88534" autoAdjust="0"/>
  </p:normalViewPr>
  <p:slideViewPr>
    <p:cSldViewPr>
      <p:cViewPr varScale="1">
        <p:scale>
          <a:sx n="125" d="100"/>
          <a:sy n="125" d="100"/>
        </p:scale>
        <p:origin x="1128" y="114"/>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ter Beaven" userId="9bbdb69f-69d0-4759-aa9b-5c090a2da237" providerId="ADAL" clId="{3736D5E5-739F-49F8-8648-95658EB5771D}"/>
    <pc:docChg chg="undo custSel delSld modSld">
      <pc:chgData name="Dieter Beaven" userId="9bbdb69f-69d0-4759-aa9b-5c090a2da237" providerId="ADAL" clId="{3736D5E5-739F-49F8-8648-95658EB5771D}" dt="2024-09-20T16:27:38.428" v="45" actId="20577"/>
      <pc:docMkLst>
        <pc:docMk/>
      </pc:docMkLst>
      <pc:sldChg chg="modSp">
        <pc:chgData name="Dieter Beaven" userId="9bbdb69f-69d0-4759-aa9b-5c090a2da237" providerId="ADAL" clId="{3736D5E5-739F-49F8-8648-95658EB5771D}" dt="2024-09-20T16:27:38.428" v="45" actId="20577"/>
        <pc:sldMkLst>
          <pc:docMk/>
          <pc:sldMk cId="1020239277" sldId="484"/>
        </pc:sldMkLst>
      </pc:sldChg>
      <pc:sldChg chg="del">
        <pc:chgData name="Dieter Beaven" userId="9bbdb69f-69d0-4759-aa9b-5c090a2da237" providerId="ADAL" clId="{3736D5E5-739F-49F8-8648-95658EB5771D}" dt="2024-09-17T16:12:19.708" v="5" actId="47"/>
        <pc:sldMkLst>
          <pc:docMk/>
          <pc:sldMk cId="2097919484" sldId="503"/>
        </pc:sldMkLst>
      </pc:sldChg>
      <pc:sldChg chg="addSp delSp modSp mod addAnim delAnim">
        <pc:chgData name="Dieter Beaven" userId="9bbdb69f-69d0-4759-aa9b-5c090a2da237" providerId="ADAL" clId="{3736D5E5-739F-49F8-8648-95658EB5771D}" dt="2024-09-20T16:26:58.661" v="27" actId="1076"/>
        <pc:sldMkLst>
          <pc:docMk/>
          <pc:sldMk cId="2811694845" sldId="513"/>
        </pc:sldMkLst>
      </pc:sldChg>
      <pc:sldChg chg="del">
        <pc:chgData name="Dieter Beaven" userId="9bbdb69f-69d0-4759-aa9b-5c090a2da237" providerId="ADAL" clId="{3736D5E5-739F-49F8-8648-95658EB5771D}" dt="2024-09-17T16:12:18.145" v="1" actId="47"/>
        <pc:sldMkLst>
          <pc:docMk/>
          <pc:sldMk cId="3587264838" sldId="515"/>
        </pc:sldMkLst>
      </pc:sldChg>
      <pc:sldChg chg="del">
        <pc:chgData name="Dieter Beaven" userId="9bbdb69f-69d0-4759-aa9b-5c090a2da237" providerId="ADAL" clId="{3736D5E5-739F-49F8-8648-95658EB5771D}" dt="2024-09-17T16:12:18.486" v="2" actId="47"/>
        <pc:sldMkLst>
          <pc:docMk/>
          <pc:sldMk cId="1162890895" sldId="516"/>
        </pc:sldMkLst>
      </pc:sldChg>
      <pc:sldChg chg="del">
        <pc:chgData name="Dieter Beaven" userId="9bbdb69f-69d0-4759-aa9b-5c090a2da237" providerId="ADAL" clId="{3736D5E5-739F-49F8-8648-95658EB5771D}" dt="2024-09-17T16:12:19.107" v="3" actId="47"/>
        <pc:sldMkLst>
          <pc:docMk/>
          <pc:sldMk cId="2008796709" sldId="517"/>
        </pc:sldMkLst>
      </pc:sldChg>
      <pc:sldChg chg="del">
        <pc:chgData name="Dieter Beaven" userId="9bbdb69f-69d0-4759-aa9b-5c090a2da237" providerId="ADAL" clId="{3736D5E5-739F-49F8-8648-95658EB5771D}" dt="2024-09-17T16:12:19.696" v="4" actId="47"/>
        <pc:sldMkLst>
          <pc:docMk/>
          <pc:sldMk cId="3124780132" sldId="518"/>
        </pc:sldMkLst>
      </pc:sldChg>
      <pc:sldChg chg="del">
        <pc:chgData name="Dieter Beaven" userId="9bbdb69f-69d0-4759-aa9b-5c090a2da237" providerId="ADAL" clId="{3736D5E5-739F-49F8-8648-95658EB5771D}" dt="2024-09-17T16:12:20.787" v="7" actId="47"/>
        <pc:sldMkLst>
          <pc:docMk/>
          <pc:sldMk cId="3312647161" sldId="519"/>
        </pc:sldMkLst>
      </pc:sldChg>
      <pc:sldChg chg="del">
        <pc:chgData name="Dieter Beaven" userId="9bbdb69f-69d0-4759-aa9b-5c090a2da237" providerId="ADAL" clId="{3736D5E5-739F-49F8-8648-95658EB5771D}" dt="2024-09-17T16:12:21.247" v="8" actId="47"/>
        <pc:sldMkLst>
          <pc:docMk/>
          <pc:sldMk cId="3196817432" sldId="520"/>
        </pc:sldMkLst>
      </pc:sldChg>
      <pc:sldChg chg="del">
        <pc:chgData name="Dieter Beaven" userId="9bbdb69f-69d0-4759-aa9b-5c090a2da237" providerId="ADAL" clId="{3736D5E5-739F-49F8-8648-95658EB5771D}" dt="2024-09-17T16:12:21.260" v="9" actId="47"/>
        <pc:sldMkLst>
          <pc:docMk/>
          <pc:sldMk cId="216391128" sldId="521"/>
        </pc:sldMkLst>
      </pc:sldChg>
      <pc:sldChg chg="del">
        <pc:chgData name="Dieter Beaven" userId="9bbdb69f-69d0-4759-aa9b-5c090a2da237" providerId="ADAL" clId="{3736D5E5-739F-49F8-8648-95658EB5771D}" dt="2024-09-17T16:12:23.138" v="11" actId="47"/>
        <pc:sldMkLst>
          <pc:docMk/>
          <pc:sldMk cId="3052028698" sldId="522"/>
        </pc:sldMkLst>
      </pc:sldChg>
      <pc:sldChg chg="del">
        <pc:chgData name="Dieter Beaven" userId="9bbdb69f-69d0-4759-aa9b-5c090a2da237" providerId="ADAL" clId="{3736D5E5-739F-49F8-8648-95658EB5771D}" dt="2024-09-17T16:12:24.348" v="12" actId="47"/>
        <pc:sldMkLst>
          <pc:docMk/>
          <pc:sldMk cId="623853206" sldId="523"/>
        </pc:sldMkLst>
      </pc:sldChg>
      <pc:sldChg chg="del">
        <pc:chgData name="Dieter Beaven" userId="9bbdb69f-69d0-4759-aa9b-5c090a2da237" providerId="ADAL" clId="{3736D5E5-739F-49F8-8648-95658EB5771D}" dt="2024-09-17T16:12:25.073" v="13" actId="47"/>
        <pc:sldMkLst>
          <pc:docMk/>
          <pc:sldMk cId="280797512" sldId="524"/>
        </pc:sldMkLst>
      </pc:sldChg>
      <pc:sldChg chg="addSp modSp mod">
        <pc:chgData name="Dieter Beaven" userId="9bbdb69f-69d0-4759-aa9b-5c090a2da237" providerId="ADAL" clId="{3736D5E5-739F-49F8-8648-95658EB5771D}" dt="2024-09-20T16:25:21.649" v="17" actId="1035"/>
        <pc:sldMkLst>
          <pc:docMk/>
          <pc:sldMk cId="3896053727" sldId="543"/>
        </pc:sldMkLst>
      </pc:sldChg>
      <pc:sldChg chg="del">
        <pc:chgData name="Dieter Beaven" userId="9bbdb69f-69d0-4759-aa9b-5c090a2da237" providerId="ADAL" clId="{3736D5E5-739F-49F8-8648-95658EB5771D}" dt="2024-09-20T16:25:25.114" v="18" actId="47"/>
        <pc:sldMkLst>
          <pc:docMk/>
          <pc:sldMk cId="446446822" sldId="544"/>
        </pc:sldMkLst>
      </pc:sldChg>
      <pc:sldChg chg="addSp modSp mod">
        <pc:chgData name="Dieter Beaven" userId="9bbdb69f-69d0-4759-aa9b-5c090a2da237" providerId="ADAL" clId="{3736D5E5-739F-49F8-8648-95658EB5771D}" dt="2024-09-20T16:26:14.209" v="20" actId="1076"/>
        <pc:sldMkLst>
          <pc:docMk/>
          <pc:sldMk cId="3458699803" sldId="545"/>
        </pc:sldMkLst>
      </pc:sldChg>
      <pc:sldChg chg="del">
        <pc:chgData name="Dieter Beaven" userId="9bbdb69f-69d0-4759-aa9b-5c090a2da237" providerId="ADAL" clId="{3736D5E5-739F-49F8-8648-95658EB5771D}" dt="2024-09-17T16:12:17.231" v="0" actId="47"/>
        <pc:sldMkLst>
          <pc:docMk/>
          <pc:sldMk cId="4071243651" sldId="548"/>
        </pc:sldMkLst>
      </pc:sldChg>
      <pc:sldChg chg="del">
        <pc:chgData name="Dieter Beaven" userId="9bbdb69f-69d0-4759-aa9b-5c090a2da237" providerId="ADAL" clId="{3736D5E5-739F-49F8-8648-95658EB5771D}" dt="2024-09-17T16:12:20.028" v="6" actId="47"/>
        <pc:sldMkLst>
          <pc:docMk/>
          <pc:sldMk cId="4190994049" sldId="550"/>
        </pc:sldMkLst>
      </pc:sldChg>
      <pc:sldChg chg="del">
        <pc:chgData name="Dieter Beaven" userId="9bbdb69f-69d0-4759-aa9b-5c090a2da237" providerId="ADAL" clId="{3736D5E5-739F-49F8-8648-95658EB5771D}" dt="2024-09-17T16:12:21.650" v="10" actId="47"/>
        <pc:sldMkLst>
          <pc:docMk/>
          <pc:sldMk cId="2915845008" sldId="551"/>
        </pc:sldMkLst>
      </pc:sldChg>
    </pc:docChg>
  </pc:docChgLst>
  <pc:docChgLst>
    <pc:chgData name="Dieter Beaven" userId="9bbdb69f-69d0-4759-aa9b-5c090a2da237" providerId="ADAL" clId="{188225A0-4AF6-4E6E-8089-7F20BD839142}"/>
    <pc:docChg chg="modSld">
      <pc:chgData name="Dieter Beaven" userId="9bbdb69f-69d0-4759-aa9b-5c090a2da237" providerId="ADAL" clId="{188225A0-4AF6-4E6E-8089-7F20BD839142}" dt="2025-06-23T12:31:12.614" v="23" actId="14100"/>
      <pc:docMkLst>
        <pc:docMk/>
      </pc:docMkLst>
      <pc:sldChg chg="modSp mod">
        <pc:chgData name="Dieter Beaven" userId="9bbdb69f-69d0-4759-aa9b-5c090a2da237" providerId="ADAL" clId="{188225A0-4AF6-4E6E-8089-7F20BD839142}" dt="2025-06-23T12:31:12.614" v="23" actId="14100"/>
        <pc:sldMkLst>
          <pc:docMk/>
          <pc:sldMk cId="3617830027" sldId="484"/>
        </pc:sldMkLst>
        <pc:spChg chg="mod">
          <ac:chgData name="Dieter Beaven" userId="9bbdb69f-69d0-4759-aa9b-5c090a2da237" providerId="ADAL" clId="{188225A0-4AF6-4E6E-8089-7F20BD839142}" dt="2025-06-23T12:31:06.939" v="21" actId="14100"/>
          <ac:spMkLst>
            <pc:docMk/>
            <pc:sldMk cId="3617830027" sldId="484"/>
            <ac:spMk id="23" creationId="{00000000-0000-0000-0000-000000000000}"/>
          </ac:spMkLst>
        </pc:spChg>
        <pc:spChg chg="mod">
          <ac:chgData name="Dieter Beaven" userId="9bbdb69f-69d0-4759-aa9b-5c090a2da237" providerId="ADAL" clId="{188225A0-4AF6-4E6E-8089-7F20BD839142}" dt="2025-06-23T12:31:00.739" v="19" actId="1076"/>
          <ac:spMkLst>
            <pc:docMk/>
            <pc:sldMk cId="3617830027" sldId="484"/>
            <ac:spMk id="24" creationId="{00000000-0000-0000-0000-000000000000}"/>
          </ac:spMkLst>
        </pc:spChg>
        <pc:spChg chg="mod">
          <ac:chgData name="Dieter Beaven" userId="9bbdb69f-69d0-4759-aa9b-5c090a2da237" providerId="ADAL" clId="{188225A0-4AF6-4E6E-8089-7F20BD839142}" dt="2025-06-23T12:31:04.598" v="20" actId="1076"/>
          <ac:spMkLst>
            <pc:docMk/>
            <pc:sldMk cId="3617830027" sldId="484"/>
            <ac:spMk id="25" creationId="{00000000-0000-0000-0000-000000000000}"/>
          </ac:spMkLst>
        </pc:spChg>
        <pc:spChg chg="mod">
          <ac:chgData name="Dieter Beaven" userId="9bbdb69f-69d0-4759-aa9b-5c090a2da237" providerId="ADAL" clId="{188225A0-4AF6-4E6E-8089-7F20BD839142}" dt="2025-06-23T12:30:45.611" v="16" actId="1037"/>
          <ac:spMkLst>
            <pc:docMk/>
            <pc:sldMk cId="3617830027" sldId="484"/>
            <ac:spMk id="26" creationId="{00000000-0000-0000-0000-000000000000}"/>
          </ac:spMkLst>
        </pc:spChg>
        <pc:spChg chg="mod">
          <ac:chgData name="Dieter Beaven" userId="9bbdb69f-69d0-4759-aa9b-5c090a2da237" providerId="ADAL" clId="{188225A0-4AF6-4E6E-8089-7F20BD839142}" dt="2025-06-23T12:30:50.610" v="17" actId="14100"/>
          <ac:spMkLst>
            <pc:docMk/>
            <pc:sldMk cId="3617830027" sldId="484"/>
            <ac:spMk id="29" creationId="{00000000-0000-0000-0000-000000000000}"/>
          </ac:spMkLst>
        </pc:spChg>
        <pc:spChg chg="mod">
          <ac:chgData name="Dieter Beaven" userId="9bbdb69f-69d0-4759-aa9b-5c090a2da237" providerId="ADAL" clId="{188225A0-4AF6-4E6E-8089-7F20BD839142}" dt="2025-06-23T12:31:12.614" v="23" actId="14100"/>
          <ac:spMkLst>
            <pc:docMk/>
            <pc:sldMk cId="3617830027" sldId="484"/>
            <ac:spMk id="30" creationId="{00000000-0000-0000-0000-000000000000}"/>
          </ac:spMkLst>
        </pc:spChg>
      </pc:sldChg>
    </pc:docChg>
  </pc:docChgLst>
  <pc:docChgLst>
    <pc:chgData name="Dieter Beaven" userId="9bbdb69f-69d0-4759-aa9b-5c090a2da237" providerId="ADAL" clId="{52721903-CAF8-4E29-ACA7-CC5EDDE450CD}"/>
    <pc:docChg chg="delSld modSld">
      <pc:chgData name="Dieter Beaven" userId="9bbdb69f-69d0-4759-aa9b-5c090a2da237" providerId="ADAL" clId="{52721903-CAF8-4E29-ACA7-CC5EDDE450CD}" dt="2025-06-03T13:32:18.887" v="5" actId="1076"/>
      <pc:docMkLst>
        <pc:docMk/>
      </pc:docMkLst>
      <pc:sldChg chg="modSp mod">
        <pc:chgData name="Dieter Beaven" userId="9bbdb69f-69d0-4759-aa9b-5c090a2da237" providerId="ADAL" clId="{52721903-CAF8-4E29-ACA7-CC5EDDE450CD}" dt="2025-06-03T13:32:15.996" v="4" actId="1076"/>
        <pc:sldMkLst>
          <pc:docMk/>
          <pc:sldMk cId="3896053727" sldId="543"/>
        </pc:sldMkLst>
        <pc:picChg chg="mod">
          <ac:chgData name="Dieter Beaven" userId="9bbdb69f-69d0-4759-aa9b-5c090a2da237" providerId="ADAL" clId="{52721903-CAF8-4E29-ACA7-CC5EDDE450CD}" dt="2025-06-03T13:32:15.996" v="4" actId="1076"/>
          <ac:picMkLst>
            <pc:docMk/>
            <pc:sldMk cId="3896053727" sldId="543"/>
            <ac:picMk id="8" creationId="{FE94292D-C594-10F6-981F-AA9E12F266F8}"/>
          </ac:picMkLst>
        </pc:picChg>
      </pc:sldChg>
      <pc:sldChg chg="addSp modSp mod">
        <pc:chgData name="Dieter Beaven" userId="9bbdb69f-69d0-4759-aa9b-5c090a2da237" providerId="ADAL" clId="{52721903-CAF8-4E29-ACA7-CC5EDDE450CD}" dt="2025-06-03T13:32:18.887" v="5" actId="1076"/>
        <pc:sldMkLst>
          <pc:docMk/>
          <pc:sldMk cId="3458699803" sldId="545"/>
        </pc:sldMkLst>
        <pc:picChg chg="add mod">
          <ac:chgData name="Dieter Beaven" userId="9bbdb69f-69d0-4759-aa9b-5c090a2da237" providerId="ADAL" clId="{52721903-CAF8-4E29-ACA7-CC5EDDE450CD}" dt="2025-06-03T13:32:18.887" v="5" actId="1076"/>
          <ac:picMkLst>
            <pc:docMk/>
            <pc:sldMk cId="3458699803" sldId="545"/>
            <ac:picMk id="6" creationId="{EF842C85-4EDA-BDA0-FE00-80630081ABF4}"/>
          </ac:picMkLst>
        </pc:picChg>
      </pc:sldChg>
      <pc:sldChg chg="del">
        <pc:chgData name="Dieter Beaven" userId="9bbdb69f-69d0-4759-aa9b-5c090a2da237" providerId="ADAL" clId="{52721903-CAF8-4E29-ACA7-CC5EDDE450CD}" dt="2025-06-03T13:32:03.609" v="1" actId="47"/>
        <pc:sldMkLst>
          <pc:docMk/>
          <pc:sldMk cId="2531956736" sldId="552"/>
        </pc:sldMkLst>
      </pc:sldChg>
    </pc:docChg>
  </pc:docChgLst>
  <pc:docChgLst>
    <pc:chgData name="Dieter Beaven" userId="9bbdb69f-69d0-4759-aa9b-5c090a2da237" providerId="ADAL" clId="{73517785-EB4C-4D85-AC28-4F98C203B6D8}"/>
    <pc:docChg chg="custSel addSld delSld modSld">
      <pc:chgData name="Dieter Beaven" userId="9bbdb69f-69d0-4759-aa9b-5c090a2da237" providerId="ADAL" clId="{73517785-EB4C-4D85-AC28-4F98C203B6D8}" dt="2025-04-28T11:22:59.812" v="74" actId="1035"/>
      <pc:docMkLst>
        <pc:docMk/>
      </pc:docMkLst>
      <pc:sldChg chg="modSp add mod">
        <pc:chgData name="Dieter Beaven" userId="9bbdb69f-69d0-4759-aa9b-5c090a2da237" providerId="ADAL" clId="{73517785-EB4C-4D85-AC28-4F98C203B6D8}" dt="2025-04-28T11:20:44.689" v="64" actId="20577"/>
        <pc:sldMkLst>
          <pc:docMk/>
          <pc:sldMk cId="3617830027" sldId="484"/>
        </pc:sldMkLst>
        <pc:spChg chg="mod">
          <ac:chgData name="Dieter Beaven" userId="9bbdb69f-69d0-4759-aa9b-5c090a2da237" providerId="ADAL" clId="{73517785-EB4C-4D85-AC28-4F98C203B6D8}" dt="2025-04-28T11:20:44.689" v="64" actId="20577"/>
          <ac:spMkLst>
            <pc:docMk/>
            <pc:sldMk cId="3617830027" sldId="484"/>
            <ac:spMk id="3" creationId="{00000000-0000-0000-0000-000000000000}"/>
          </ac:spMkLst>
        </pc:spChg>
      </pc:sldChg>
      <pc:sldChg chg="add">
        <pc:chgData name="Dieter Beaven" userId="9bbdb69f-69d0-4759-aa9b-5c090a2da237" providerId="ADAL" clId="{73517785-EB4C-4D85-AC28-4F98C203B6D8}" dt="2025-04-25T15:18:26.994" v="13"/>
        <pc:sldMkLst>
          <pc:docMk/>
          <pc:sldMk cId="1675231928" sldId="485"/>
        </pc:sldMkLst>
      </pc:sldChg>
      <pc:sldChg chg="add del">
        <pc:chgData name="Dieter Beaven" userId="9bbdb69f-69d0-4759-aa9b-5c090a2da237" providerId="ADAL" clId="{73517785-EB4C-4D85-AC28-4F98C203B6D8}" dt="2025-04-25T15:19:43.526" v="21" actId="47"/>
        <pc:sldMkLst>
          <pc:docMk/>
          <pc:sldMk cId="1415099988" sldId="486"/>
        </pc:sldMkLst>
      </pc:sldChg>
      <pc:sldChg chg="add del">
        <pc:chgData name="Dieter Beaven" userId="9bbdb69f-69d0-4759-aa9b-5c090a2da237" providerId="ADAL" clId="{73517785-EB4C-4D85-AC28-4F98C203B6D8}" dt="2025-04-25T15:24:45.980" v="48" actId="47"/>
        <pc:sldMkLst>
          <pc:docMk/>
          <pc:sldMk cId="2447135441" sldId="487"/>
        </pc:sldMkLst>
      </pc:sldChg>
      <pc:sldChg chg="add del">
        <pc:chgData name="Dieter Beaven" userId="9bbdb69f-69d0-4759-aa9b-5c090a2da237" providerId="ADAL" clId="{73517785-EB4C-4D85-AC28-4F98C203B6D8}" dt="2025-04-25T15:24:37.731" v="36" actId="47"/>
        <pc:sldMkLst>
          <pc:docMk/>
          <pc:sldMk cId="4161425287" sldId="488"/>
        </pc:sldMkLst>
      </pc:sldChg>
      <pc:sldChg chg="add del">
        <pc:chgData name="Dieter Beaven" userId="9bbdb69f-69d0-4759-aa9b-5c090a2da237" providerId="ADAL" clId="{73517785-EB4C-4D85-AC28-4F98C203B6D8}" dt="2025-04-25T15:24:40.278" v="38" actId="47"/>
        <pc:sldMkLst>
          <pc:docMk/>
          <pc:sldMk cId="1203914855" sldId="490"/>
        </pc:sldMkLst>
      </pc:sldChg>
      <pc:sldChg chg="add del">
        <pc:chgData name="Dieter Beaven" userId="9bbdb69f-69d0-4759-aa9b-5c090a2da237" providerId="ADAL" clId="{73517785-EB4C-4D85-AC28-4F98C203B6D8}" dt="2025-04-25T15:24:39.746" v="37" actId="47"/>
        <pc:sldMkLst>
          <pc:docMk/>
          <pc:sldMk cId="2187763450" sldId="491"/>
        </pc:sldMkLst>
      </pc:sldChg>
      <pc:sldChg chg="add del">
        <pc:chgData name="Dieter Beaven" userId="9bbdb69f-69d0-4759-aa9b-5c090a2da237" providerId="ADAL" clId="{73517785-EB4C-4D85-AC28-4F98C203B6D8}" dt="2025-04-25T15:24:40.996" v="39" actId="47"/>
        <pc:sldMkLst>
          <pc:docMk/>
          <pc:sldMk cId="4079007622" sldId="492"/>
        </pc:sldMkLst>
      </pc:sldChg>
      <pc:sldChg chg="add del">
        <pc:chgData name="Dieter Beaven" userId="9bbdb69f-69d0-4759-aa9b-5c090a2da237" providerId="ADAL" clId="{73517785-EB4C-4D85-AC28-4F98C203B6D8}" dt="2025-04-25T15:24:41.746" v="40" actId="47"/>
        <pc:sldMkLst>
          <pc:docMk/>
          <pc:sldMk cId="3044220269" sldId="493"/>
        </pc:sldMkLst>
      </pc:sldChg>
      <pc:sldChg chg="add del">
        <pc:chgData name="Dieter Beaven" userId="9bbdb69f-69d0-4759-aa9b-5c090a2da237" providerId="ADAL" clId="{73517785-EB4C-4D85-AC28-4F98C203B6D8}" dt="2025-04-25T15:24:42.231" v="41" actId="47"/>
        <pc:sldMkLst>
          <pc:docMk/>
          <pc:sldMk cId="1675960484" sldId="494"/>
        </pc:sldMkLst>
      </pc:sldChg>
      <pc:sldChg chg="add del">
        <pc:chgData name="Dieter Beaven" userId="9bbdb69f-69d0-4759-aa9b-5c090a2da237" providerId="ADAL" clId="{73517785-EB4C-4D85-AC28-4F98C203B6D8}" dt="2025-04-25T15:24:42.824" v="42" actId="47"/>
        <pc:sldMkLst>
          <pc:docMk/>
          <pc:sldMk cId="4144122255" sldId="495"/>
        </pc:sldMkLst>
      </pc:sldChg>
      <pc:sldChg chg="add del">
        <pc:chgData name="Dieter Beaven" userId="9bbdb69f-69d0-4759-aa9b-5c090a2da237" providerId="ADAL" clId="{73517785-EB4C-4D85-AC28-4F98C203B6D8}" dt="2025-04-25T15:24:44.105" v="44" actId="47"/>
        <pc:sldMkLst>
          <pc:docMk/>
          <pc:sldMk cId="1472293953" sldId="496"/>
        </pc:sldMkLst>
      </pc:sldChg>
      <pc:sldChg chg="add del">
        <pc:chgData name="Dieter Beaven" userId="9bbdb69f-69d0-4759-aa9b-5c090a2da237" providerId="ADAL" clId="{73517785-EB4C-4D85-AC28-4F98C203B6D8}" dt="2025-04-25T15:24:43.293" v="43" actId="47"/>
        <pc:sldMkLst>
          <pc:docMk/>
          <pc:sldMk cId="3596109084" sldId="497"/>
        </pc:sldMkLst>
      </pc:sldChg>
      <pc:sldChg chg="add del">
        <pc:chgData name="Dieter Beaven" userId="9bbdb69f-69d0-4759-aa9b-5c090a2da237" providerId="ADAL" clId="{73517785-EB4C-4D85-AC28-4F98C203B6D8}" dt="2025-04-25T15:24:46.984" v="49" actId="47"/>
        <pc:sldMkLst>
          <pc:docMk/>
          <pc:sldMk cId="2133712902" sldId="498"/>
        </pc:sldMkLst>
      </pc:sldChg>
      <pc:sldChg chg="add del">
        <pc:chgData name="Dieter Beaven" userId="9bbdb69f-69d0-4759-aa9b-5c090a2da237" providerId="ADAL" clId="{73517785-EB4C-4D85-AC28-4F98C203B6D8}" dt="2025-04-25T15:24:49.140" v="50" actId="47"/>
        <pc:sldMkLst>
          <pc:docMk/>
          <pc:sldMk cId="1438338925" sldId="500"/>
        </pc:sldMkLst>
      </pc:sldChg>
      <pc:sldChg chg="add del">
        <pc:chgData name="Dieter Beaven" userId="9bbdb69f-69d0-4759-aa9b-5c090a2da237" providerId="ADAL" clId="{73517785-EB4C-4D85-AC28-4F98C203B6D8}" dt="2025-04-25T15:24:50.077" v="51" actId="47"/>
        <pc:sldMkLst>
          <pc:docMk/>
          <pc:sldMk cId="729090957" sldId="501"/>
        </pc:sldMkLst>
      </pc:sldChg>
      <pc:sldChg chg="add del">
        <pc:chgData name="Dieter Beaven" userId="9bbdb69f-69d0-4759-aa9b-5c090a2da237" providerId="ADAL" clId="{73517785-EB4C-4D85-AC28-4F98C203B6D8}" dt="2025-04-25T15:24:51.765" v="52" actId="47"/>
        <pc:sldMkLst>
          <pc:docMk/>
          <pc:sldMk cId="3125914873" sldId="502"/>
        </pc:sldMkLst>
      </pc:sldChg>
      <pc:sldChg chg="add del">
        <pc:chgData name="Dieter Beaven" userId="9bbdb69f-69d0-4759-aa9b-5c090a2da237" providerId="ADAL" clId="{73517785-EB4C-4D85-AC28-4F98C203B6D8}" dt="2025-04-25T15:24:52.577" v="53" actId="47"/>
        <pc:sldMkLst>
          <pc:docMk/>
          <pc:sldMk cId="1083324042" sldId="503"/>
        </pc:sldMkLst>
      </pc:sldChg>
      <pc:sldChg chg="add del">
        <pc:chgData name="Dieter Beaven" userId="9bbdb69f-69d0-4759-aa9b-5c090a2da237" providerId="ADAL" clId="{73517785-EB4C-4D85-AC28-4F98C203B6D8}" dt="2025-04-25T15:24:53.421" v="54" actId="47"/>
        <pc:sldMkLst>
          <pc:docMk/>
          <pc:sldMk cId="2701283313" sldId="504"/>
        </pc:sldMkLst>
      </pc:sldChg>
      <pc:sldChg chg="add del">
        <pc:chgData name="Dieter Beaven" userId="9bbdb69f-69d0-4759-aa9b-5c090a2da237" providerId="ADAL" clId="{73517785-EB4C-4D85-AC28-4F98C203B6D8}" dt="2025-04-25T15:24:54.468" v="55" actId="47"/>
        <pc:sldMkLst>
          <pc:docMk/>
          <pc:sldMk cId="1278676798" sldId="505"/>
        </pc:sldMkLst>
      </pc:sldChg>
      <pc:sldChg chg="add del">
        <pc:chgData name="Dieter Beaven" userId="9bbdb69f-69d0-4759-aa9b-5c090a2da237" providerId="ADAL" clId="{73517785-EB4C-4D85-AC28-4F98C203B6D8}" dt="2025-04-25T15:24:56.233" v="57" actId="47"/>
        <pc:sldMkLst>
          <pc:docMk/>
          <pc:sldMk cId="2238859092" sldId="506"/>
        </pc:sldMkLst>
      </pc:sldChg>
      <pc:sldChg chg="add del">
        <pc:chgData name="Dieter Beaven" userId="9bbdb69f-69d0-4759-aa9b-5c090a2da237" providerId="ADAL" clId="{73517785-EB4C-4D85-AC28-4F98C203B6D8}" dt="2025-04-25T15:24:57.811" v="58" actId="47"/>
        <pc:sldMkLst>
          <pc:docMk/>
          <pc:sldMk cId="1265011483" sldId="507"/>
        </pc:sldMkLst>
      </pc:sldChg>
      <pc:sldChg chg="add del">
        <pc:chgData name="Dieter Beaven" userId="9bbdb69f-69d0-4759-aa9b-5c090a2da237" providerId="ADAL" clId="{73517785-EB4C-4D85-AC28-4F98C203B6D8}" dt="2025-04-25T15:24:44.371" v="45" actId="47"/>
        <pc:sldMkLst>
          <pc:docMk/>
          <pc:sldMk cId="259998275" sldId="509"/>
        </pc:sldMkLst>
      </pc:sldChg>
      <pc:sldChg chg="add del">
        <pc:chgData name="Dieter Beaven" userId="9bbdb69f-69d0-4759-aa9b-5c090a2da237" providerId="ADAL" clId="{73517785-EB4C-4D85-AC28-4F98C203B6D8}" dt="2025-04-25T15:24:44.590" v="46" actId="47"/>
        <pc:sldMkLst>
          <pc:docMk/>
          <pc:sldMk cId="626229934" sldId="510"/>
        </pc:sldMkLst>
      </pc:sldChg>
      <pc:sldChg chg="add del">
        <pc:chgData name="Dieter Beaven" userId="9bbdb69f-69d0-4759-aa9b-5c090a2da237" providerId="ADAL" clId="{73517785-EB4C-4D85-AC28-4F98C203B6D8}" dt="2025-04-25T15:24:44.746" v="47" actId="47"/>
        <pc:sldMkLst>
          <pc:docMk/>
          <pc:sldMk cId="2933407185" sldId="511"/>
        </pc:sldMkLst>
      </pc:sldChg>
      <pc:sldChg chg="add del">
        <pc:chgData name="Dieter Beaven" userId="9bbdb69f-69d0-4759-aa9b-5c090a2da237" providerId="ADAL" clId="{73517785-EB4C-4D85-AC28-4F98C203B6D8}" dt="2025-04-25T15:24:55.718" v="56" actId="47"/>
        <pc:sldMkLst>
          <pc:docMk/>
          <pc:sldMk cId="4015274601" sldId="512"/>
        </pc:sldMkLst>
      </pc:sldChg>
      <pc:sldChg chg="addSp delSp modSp mod">
        <pc:chgData name="Dieter Beaven" userId="9bbdb69f-69d0-4759-aa9b-5c090a2da237" providerId="ADAL" clId="{73517785-EB4C-4D85-AC28-4F98C203B6D8}" dt="2025-04-28T11:22:48.500" v="71" actId="1076"/>
        <pc:sldMkLst>
          <pc:docMk/>
          <pc:sldMk cId="3896053727" sldId="543"/>
        </pc:sldMkLst>
        <pc:picChg chg="add mod">
          <ac:chgData name="Dieter Beaven" userId="9bbdb69f-69d0-4759-aa9b-5c090a2da237" providerId="ADAL" clId="{73517785-EB4C-4D85-AC28-4F98C203B6D8}" dt="2025-04-28T11:22:48.500" v="71" actId="1076"/>
          <ac:picMkLst>
            <pc:docMk/>
            <pc:sldMk cId="3896053727" sldId="543"/>
            <ac:picMk id="8" creationId="{FE94292D-C594-10F6-981F-AA9E12F266F8}"/>
          </ac:picMkLst>
        </pc:picChg>
      </pc:sldChg>
      <pc:sldChg chg="modSp mod">
        <pc:chgData name="Dieter Beaven" userId="9bbdb69f-69d0-4759-aa9b-5c090a2da237" providerId="ADAL" clId="{73517785-EB4C-4D85-AC28-4F98C203B6D8}" dt="2025-04-25T15:23:57.652" v="33" actId="20577"/>
        <pc:sldMkLst>
          <pc:docMk/>
          <pc:sldMk cId="3991975165" sldId="547"/>
        </pc:sldMkLst>
        <pc:spChg chg="mod">
          <ac:chgData name="Dieter Beaven" userId="9bbdb69f-69d0-4759-aa9b-5c090a2da237" providerId="ADAL" clId="{73517785-EB4C-4D85-AC28-4F98C203B6D8}" dt="2025-04-25T15:23:57.652" v="33" actId="20577"/>
          <ac:spMkLst>
            <pc:docMk/>
            <pc:sldMk cId="3991975165" sldId="547"/>
            <ac:spMk id="2" creationId="{00000000-0000-0000-0000-000000000000}"/>
          </ac:spMkLst>
        </pc:spChg>
      </pc:sldChg>
      <pc:sldChg chg="del">
        <pc:chgData name="Dieter Beaven" userId="9bbdb69f-69d0-4759-aa9b-5c090a2da237" providerId="ADAL" clId="{73517785-EB4C-4D85-AC28-4F98C203B6D8}" dt="2025-04-25T15:25:02.027" v="59" actId="47"/>
        <pc:sldMkLst>
          <pc:docMk/>
          <pc:sldMk cId="3055658135" sldId="549"/>
        </pc:sldMkLst>
      </pc:sldChg>
      <pc:sldChg chg="del">
        <pc:chgData name="Dieter Beaven" userId="9bbdb69f-69d0-4759-aa9b-5c090a2da237" providerId="ADAL" clId="{73517785-EB4C-4D85-AC28-4F98C203B6D8}" dt="2025-04-28T11:22:42.657" v="69" actId="47"/>
        <pc:sldMkLst>
          <pc:docMk/>
          <pc:sldMk cId="4091202299" sldId="550"/>
        </pc:sldMkLst>
      </pc:sldChg>
      <pc:sldChg chg="del">
        <pc:chgData name="Dieter Beaven" userId="9bbdb69f-69d0-4759-aa9b-5c090a2da237" providerId="ADAL" clId="{73517785-EB4C-4D85-AC28-4F98C203B6D8}" dt="2025-04-28T11:22:43.625" v="70" actId="47"/>
        <pc:sldMkLst>
          <pc:docMk/>
          <pc:sldMk cId="3826585799" sldId="551"/>
        </pc:sldMkLst>
      </pc:sldChg>
      <pc:sldChg chg="addSp modSp add mod modAnim">
        <pc:chgData name="Dieter Beaven" userId="9bbdb69f-69d0-4759-aa9b-5c090a2da237" providerId="ADAL" clId="{73517785-EB4C-4D85-AC28-4F98C203B6D8}" dt="2025-04-28T11:22:59.812" v="74" actId="1035"/>
        <pc:sldMkLst>
          <pc:docMk/>
          <pc:sldMk cId="3598450900" sldId="553"/>
        </pc:sldMkLst>
        <pc:spChg chg="mod">
          <ac:chgData name="Dieter Beaven" userId="9bbdb69f-69d0-4759-aa9b-5c090a2da237" providerId="ADAL" clId="{73517785-EB4C-4D85-AC28-4F98C203B6D8}" dt="2025-04-25T15:24:29.142" v="35" actId="20577"/>
          <ac:spMkLst>
            <pc:docMk/>
            <pc:sldMk cId="3598450900" sldId="553"/>
            <ac:spMk id="5" creationId="{83CEC10B-C35F-416E-C658-AA62C8E06D13}"/>
          </ac:spMkLst>
        </pc:spChg>
        <pc:spChg chg="add mod">
          <ac:chgData name="Dieter Beaven" userId="9bbdb69f-69d0-4759-aa9b-5c090a2da237" providerId="ADAL" clId="{73517785-EB4C-4D85-AC28-4F98C203B6D8}" dt="2025-04-28T11:22:59.812" v="74" actId="1035"/>
          <ac:spMkLst>
            <pc:docMk/>
            <pc:sldMk cId="3598450900" sldId="553"/>
            <ac:spMk id="8" creationId="{23A48B4B-B25E-7CCB-D6FC-F001816B32F8}"/>
          </ac:spMkLst>
        </pc:spChg>
        <pc:spChg chg="add mod">
          <ac:chgData name="Dieter Beaven" userId="9bbdb69f-69d0-4759-aa9b-5c090a2da237" providerId="ADAL" clId="{73517785-EB4C-4D85-AC28-4F98C203B6D8}" dt="2025-04-28T11:22:59.812" v="74" actId="1035"/>
          <ac:spMkLst>
            <pc:docMk/>
            <pc:sldMk cId="3598450900" sldId="553"/>
            <ac:spMk id="10" creationId="{FEA5305B-1D4D-317A-DBF5-9319D172EFE8}"/>
          </ac:spMkLst>
        </pc:spChg>
        <pc:spChg chg="add mod">
          <ac:chgData name="Dieter Beaven" userId="9bbdb69f-69d0-4759-aa9b-5c090a2da237" providerId="ADAL" clId="{73517785-EB4C-4D85-AC28-4F98C203B6D8}" dt="2025-04-28T11:22:59.812" v="74" actId="1035"/>
          <ac:spMkLst>
            <pc:docMk/>
            <pc:sldMk cId="3598450900" sldId="553"/>
            <ac:spMk id="11" creationId="{ED0DA73C-CB07-29D7-2177-FE42D490A213}"/>
          </ac:spMkLst>
        </pc:spChg>
        <pc:spChg chg="add mod">
          <ac:chgData name="Dieter Beaven" userId="9bbdb69f-69d0-4759-aa9b-5c090a2da237" providerId="ADAL" clId="{73517785-EB4C-4D85-AC28-4F98C203B6D8}" dt="2025-04-28T11:22:59.812" v="74" actId="1035"/>
          <ac:spMkLst>
            <pc:docMk/>
            <pc:sldMk cId="3598450900" sldId="553"/>
            <ac:spMk id="12" creationId="{55E81614-4241-7942-E0D3-C8ACB52E6FAC}"/>
          </ac:spMkLst>
        </pc:spChg>
        <pc:spChg chg="add mod">
          <ac:chgData name="Dieter Beaven" userId="9bbdb69f-69d0-4759-aa9b-5c090a2da237" providerId="ADAL" clId="{73517785-EB4C-4D85-AC28-4F98C203B6D8}" dt="2025-04-28T11:22:59.812" v="74" actId="1035"/>
          <ac:spMkLst>
            <pc:docMk/>
            <pc:sldMk cId="3598450900" sldId="553"/>
            <ac:spMk id="13" creationId="{3F3D0B36-56D6-3770-AE93-1A5DC4E9F649}"/>
          </ac:spMkLst>
        </pc:spChg>
        <pc:spChg chg="add mod">
          <ac:chgData name="Dieter Beaven" userId="9bbdb69f-69d0-4759-aa9b-5c090a2da237" providerId="ADAL" clId="{73517785-EB4C-4D85-AC28-4F98C203B6D8}" dt="2025-04-28T11:22:59.812" v="74" actId="1035"/>
          <ac:spMkLst>
            <pc:docMk/>
            <pc:sldMk cId="3598450900" sldId="553"/>
            <ac:spMk id="14" creationId="{B354D000-BE02-94A5-17B9-FF2A07A481BF}"/>
          </ac:spMkLst>
        </pc:spChg>
        <pc:picChg chg="add mod">
          <ac:chgData name="Dieter Beaven" userId="9bbdb69f-69d0-4759-aa9b-5c090a2da237" providerId="ADAL" clId="{73517785-EB4C-4D85-AC28-4F98C203B6D8}" dt="2025-04-28T11:22:59.812" v="74" actId="1035"/>
          <ac:picMkLst>
            <pc:docMk/>
            <pc:sldMk cId="3598450900" sldId="553"/>
            <ac:picMk id="7" creationId="{63C5A0B2-B621-17C3-FC37-A336923ECB9D}"/>
          </ac:picMkLst>
        </pc:picChg>
        <pc:picChg chg="add mod">
          <ac:chgData name="Dieter Beaven" userId="9bbdb69f-69d0-4759-aa9b-5c090a2da237" providerId="ADAL" clId="{73517785-EB4C-4D85-AC28-4F98C203B6D8}" dt="2025-04-28T11:22:59.812" v="74" actId="1035"/>
          <ac:picMkLst>
            <pc:docMk/>
            <pc:sldMk cId="3598450900" sldId="553"/>
            <ac:picMk id="9" creationId="{7D88AA3F-4E90-5097-C5F6-1536348E21C9}"/>
          </ac:picMkLst>
        </pc:picChg>
      </pc:sldChg>
    </pc:docChg>
  </pc:docChgLst>
  <pc:docChgLst>
    <pc:chgData name="Dieter Beaven" userId="S::dbeaven@newsteadwood.co.uk::9bbdb69f-69d0-4759-aa9b-5c090a2da237" providerId="AD" clId="Web-{6BD7071B-32F0-A215-B523-DBD5E937F1B5}"/>
    <pc:docChg chg="modSld">
      <pc:chgData name="Dieter Beaven" userId="S::dbeaven@newsteadwood.co.uk::9bbdb69f-69d0-4759-aa9b-5c090a2da237" providerId="AD" clId="Web-{6BD7071B-32F0-A215-B523-DBD5E937F1B5}" dt="2024-09-23T10:28:21.091" v="1" actId="20577"/>
      <pc:docMkLst>
        <pc:docMk/>
      </pc:docMkLst>
      <pc:sldChg chg="modSp">
        <pc:chgData name="Dieter Beaven" userId="S::dbeaven@newsteadwood.co.uk::9bbdb69f-69d0-4759-aa9b-5c090a2da237" providerId="AD" clId="Web-{6BD7071B-32F0-A215-B523-DBD5E937F1B5}" dt="2024-09-23T10:28:21.091" v="1" actId="20577"/>
        <pc:sldMkLst>
          <pc:docMk/>
          <pc:sldMk cId="3991975165" sldId="547"/>
        </pc:sldMkLst>
      </pc:sldChg>
    </pc:docChg>
  </pc:docChgLst>
  <pc:docChgLst>
    <pc:chgData name="Dieter Beaven" userId="9bbdb69f-69d0-4759-aa9b-5c090a2da237" providerId="ADAL" clId="{1C892770-E48D-412B-AA99-7BE3E2823042}"/>
    <pc:docChg chg="custSel addSld delSld modSld">
      <pc:chgData name="Dieter Beaven" userId="9bbdb69f-69d0-4759-aa9b-5c090a2da237" providerId="ADAL" clId="{1C892770-E48D-412B-AA99-7BE3E2823042}" dt="2025-04-24T16:01:51.069" v="48"/>
      <pc:docMkLst>
        <pc:docMk/>
      </pc:docMkLst>
      <pc:sldChg chg="del">
        <pc:chgData name="Dieter Beaven" userId="9bbdb69f-69d0-4759-aa9b-5c090a2da237" providerId="ADAL" clId="{1C892770-E48D-412B-AA99-7BE3E2823042}" dt="2025-04-24T16:01:13.369" v="38" actId="47"/>
        <pc:sldMkLst>
          <pc:docMk/>
          <pc:sldMk cId="1020239277" sldId="484"/>
        </pc:sldMkLst>
      </pc:sldChg>
      <pc:sldChg chg="del">
        <pc:chgData name="Dieter Beaven" userId="9bbdb69f-69d0-4759-aa9b-5c090a2da237" providerId="ADAL" clId="{1C892770-E48D-412B-AA99-7BE3E2823042}" dt="2025-04-24T16:01:14.591" v="39" actId="47"/>
        <pc:sldMkLst>
          <pc:docMk/>
          <pc:sldMk cId="2811694845" sldId="513"/>
        </pc:sldMkLst>
      </pc:sldChg>
      <pc:sldChg chg="del">
        <pc:chgData name="Dieter Beaven" userId="9bbdb69f-69d0-4759-aa9b-5c090a2da237" providerId="ADAL" clId="{1C892770-E48D-412B-AA99-7BE3E2823042}" dt="2025-04-24T16:01:15.393" v="40" actId="47"/>
        <pc:sldMkLst>
          <pc:docMk/>
          <pc:sldMk cId="767054381" sldId="514"/>
        </pc:sldMkLst>
      </pc:sldChg>
      <pc:sldChg chg="delSp mod">
        <pc:chgData name="Dieter Beaven" userId="9bbdb69f-69d0-4759-aa9b-5c090a2da237" providerId="ADAL" clId="{1C892770-E48D-412B-AA99-7BE3E2823042}" dt="2025-04-24T16:01:18.643" v="41" actId="478"/>
        <pc:sldMkLst>
          <pc:docMk/>
          <pc:sldMk cId="3896053727" sldId="543"/>
        </pc:sldMkLst>
      </pc:sldChg>
      <pc:sldChg chg="delSp mod">
        <pc:chgData name="Dieter Beaven" userId="9bbdb69f-69d0-4759-aa9b-5c090a2da237" providerId="ADAL" clId="{1C892770-E48D-412B-AA99-7BE3E2823042}" dt="2025-04-24T16:01:20.187" v="42" actId="478"/>
        <pc:sldMkLst>
          <pc:docMk/>
          <pc:sldMk cId="3458699803" sldId="545"/>
        </pc:sldMkLst>
      </pc:sldChg>
      <pc:sldChg chg="modSp mod">
        <pc:chgData name="Dieter Beaven" userId="9bbdb69f-69d0-4759-aa9b-5c090a2da237" providerId="ADAL" clId="{1C892770-E48D-412B-AA99-7BE3E2823042}" dt="2025-04-24T16:01:06.370" v="37" actId="6549"/>
        <pc:sldMkLst>
          <pc:docMk/>
          <pc:sldMk cId="3991975165" sldId="547"/>
        </pc:sldMkLst>
        <pc:spChg chg="mod">
          <ac:chgData name="Dieter Beaven" userId="9bbdb69f-69d0-4759-aa9b-5c090a2da237" providerId="ADAL" clId="{1C892770-E48D-412B-AA99-7BE3E2823042}" dt="2025-04-24T16:01:06.370" v="37" actId="6549"/>
          <ac:spMkLst>
            <pc:docMk/>
            <pc:sldMk cId="3991975165" sldId="547"/>
            <ac:spMk id="2" creationId="{00000000-0000-0000-0000-000000000000}"/>
          </ac:spMkLst>
        </pc:spChg>
      </pc:sldChg>
      <pc:sldChg chg="modSp mod">
        <pc:chgData name="Dieter Beaven" userId="9bbdb69f-69d0-4759-aa9b-5c090a2da237" providerId="ADAL" clId="{1C892770-E48D-412B-AA99-7BE3E2823042}" dt="2025-04-24T16:01:42.159" v="45" actId="6549"/>
        <pc:sldMkLst>
          <pc:docMk/>
          <pc:sldMk cId="3055658135" sldId="549"/>
        </pc:sldMkLst>
      </pc:sldChg>
      <pc:sldChg chg="add">
        <pc:chgData name="Dieter Beaven" userId="9bbdb69f-69d0-4759-aa9b-5c090a2da237" providerId="ADAL" clId="{1C892770-E48D-412B-AA99-7BE3E2823042}" dt="2025-04-24T16:01:47.507" v="46"/>
        <pc:sldMkLst>
          <pc:docMk/>
          <pc:sldMk cId="4091202299" sldId="550"/>
        </pc:sldMkLst>
      </pc:sldChg>
      <pc:sldChg chg="add">
        <pc:chgData name="Dieter Beaven" userId="9bbdb69f-69d0-4759-aa9b-5c090a2da237" providerId="ADAL" clId="{1C892770-E48D-412B-AA99-7BE3E2823042}" dt="2025-04-24T16:01:48.048" v="47"/>
        <pc:sldMkLst>
          <pc:docMk/>
          <pc:sldMk cId="3826585799" sldId="551"/>
        </pc:sldMkLst>
      </pc:sldChg>
      <pc:sldChg chg="add">
        <pc:chgData name="Dieter Beaven" userId="9bbdb69f-69d0-4759-aa9b-5c090a2da237" providerId="ADAL" clId="{1C892770-E48D-412B-AA99-7BE3E2823042}" dt="2025-04-24T16:01:51.069" v="48"/>
        <pc:sldMkLst>
          <pc:docMk/>
          <pc:sldMk cId="2531956736" sldId="552"/>
        </pc:sldMkLst>
      </pc:sldChg>
    </pc:docChg>
  </pc:docChgLst>
  <pc:docChgLst>
    <pc:chgData name="Dieter Beaven" userId="9bbdb69f-69d0-4759-aa9b-5c090a2da237" providerId="ADAL" clId="{2A5AE0E2-2788-4AA7-8B3C-A04471EF5D14}"/>
    <pc:docChg chg="custSel addSld delSld modSld">
      <pc:chgData name="Dieter Beaven" userId="9bbdb69f-69d0-4759-aa9b-5c090a2da237" providerId="ADAL" clId="{2A5AE0E2-2788-4AA7-8B3C-A04471EF5D14}" dt="2024-09-17T16:09:35.830" v="251" actId="47"/>
      <pc:docMkLst>
        <pc:docMk/>
      </pc:docMkLst>
      <pc:sldChg chg="del">
        <pc:chgData name="Dieter Beaven" userId="9bbdb69f-69d0-4759-aa9b-5c090a2da237" providerId="ADAL" clId="{2A5AE0E2-2788-4AA7-8B3C-A04471EF5D14}" dt="2024-09-17T16:01:05.070" v="1" actId="47"/>
        <pc:sldMkLst>
          <pc:docMk/>
          <pc:sldMk cId="2913017854" sldId="481"/>
        </pc:sldMkLst>
      </pc:sldChg>
      <pc:sldChg chg="del">
        <pc:chgData name="Dieter Beaven" userId="9bbdb69f-69d0-4759-aa9b-5c090a2da237" providerId="ADAL" clId="{2A5AE0E2-2788-4AA7-8B3C-A04471EF5D14}" dt="2024-09-17T16:01:10.136" v="3" actId="47"/>
        <pc:sldMkLst>
          <pc:docMk/>
          <pc:sldMk cId="3808051470" sldId="483"/>
        </pc:sldMkLst>
      </pc:sldChg>
      <pc:sldChg chg="modSp mod">
        <pc:chgData name="Dieter Beaven" userId="9bbdb69f-69d0-4759-aa9b-5c090a2da237" providerId="ADAL" clId="{2A5AE0E2-2788-4AA7-8B3C-A04471EF5D14}" dt="2024-09-17T16:06:58.646" v="119" actId="6549"/>
        <pc:sldMkLst>
          <pc:docMk/>
          <pc:sldMk cId="2097919484" sldId="503"/>
        </pc:sldMkLst>
      </pc:sldChg>
      <pc:sldChg chg="modSp mod">
        <pc:chgData name="Dieter Beaven" userId="9bbdb69f-69d0-4759-aa9b-5c090a2da237" providerId="ADAL" clId="{2A5AE0E2-2788-4AA7-8B3C-A04471EF5D14}" dt="2024-09-17T16:08:22.961" v="181" actId="20577"/>
        <pc:sldMkLst>
          <pc:docMk/>
          <pc:sldMk cId="216391128" sldId="521"/>
        </pc:sldMkLst>
      </pc:sldChg>
      <pc:sldChg chg="modSp mod">
        <pc:chgData name="Dieter Beaven" userId="9bbdb69f-69d0-4759-aa9b-5c090a2da237" providerId="ADAL" clId="{2A5AE0E2-2788-4AA7-8B3C-A04471EF5D14}" dt="2024-09-17T16:09:15.811" v="250" actId="20577"/>
        <pc:sldMkLst>
          <pc:docMk/>
          <pc:sldMk cId="280797512" sldId="524"/>
        </pc:sldMkLst>
      </pc:sldChg>
      <pc:sldChg chg="del">
        <pc:chgData name="Dieter Beaven" userId="9bbdb69f-69d0-4759-aa9b-5c090a2da237" providerId="ADAL" clId="{2A5AE0E2-2788-4AA7-8B3C-A04471EF5D14}" dt="2024-09-17T16:09:35.830" v="251" actId="47"/>
        <pc:sldMkLst>
          <pc:docMk/>
          <pc:sldMk cId="2491822179" sldId="525"/>
        </pc:sldMkLst>
      </pc:sldChg>
      <pc:sldChg chg="del">
        <pc:chgData name="Dieter Beaven" userId="9bbdb69f-69d0-4759-aa9b-5c090a2da237" providerId="ADAL" clId="{2A5AE0E2-2788-4AA7-8B3C-A04471EF5D14}" dt="2024-09-17T16:01:06.407" v="2" actId="47"/>
        <pc:sldMkLst>
          <pc:docMk/>
          <pc:sldMk cId="3958245491" sldId="526"/>
        </pc:sldMkLst>
      </pc:sldChg>
      <pc:sldChg chg="modSp add mod">
        <pc:chgData name="Dieter Beaven" userId="9bbdb69f-69d0-4759-aa9b-5c090a2da237" providerId="ADAL" clId="{2A5AE0E2-2788-4AA7-8B3C-A04471EF5D14}" dt="2024-09-17T16:01:47.892" v="41" actId="20577"/>
        <pc:sldMkLst>
          <pc:docMk/>
          <pc:sldMk cId="3991975165" sldId="547"/>
        </pc:sldMkLst>
      </pc:sldChg>
      <pc:sldChg chg="modSp add mod">
        <pc:chgData name="Dieter Beaven" userId="9bbdb69f-69d0-4759-aa9b-5c090a2da237" providerId="ADAL" clId="{2A5AE0E2-2788-4AA7-8B3C-A04471EF5D14}" dt="2024-09-17T16:04:57.733" v="104" actId="20577"/>
        <pc:sldMkLst>
          <pc:docMk/>
          <pc:sldMk cId="4071243651" sldId="548"/>
        </pc:sldMkLst>
      </pc:sldChg>
      <pc:sldChg chg="modSp add mod">
        <pc:chgData name="Dieter Beaven" userId="9bbdb69f-69d0-4759-aa9b-5c090a2da237" providerId="ADAL" clId="{2A5AE0E2-2788-4AA7-8B3C-A04471EF5D14}" dt="2024-09-17T16:03:59.444" v="54" actId="20577"/>
        <pc:sldMkLst>
          <pc:docMk/>
          <pc:sldMk cId="3055658135" sldId="549"/>
        </pc:sldMkLst>
      </pc:sldChg>
      <pc:sldChg chg="modSp add mod">
        <pc:chgData name="Dieter Beaven" userId="9bbdb69f-69d0-4759-aa9b-5c090a2da237" providerId="ADAL" clId="{2A5AE0E2-2788-4AA7-8B3C-A04471EF5D14}" dt="2024-09-17T16:07:44.310" v="168" actId="20577"/>
        <pc:sldMkLst>
          <pc:docMk/>
          <pc:sldMk cId="4190994049" sldId="550"/>
        </pc:sldMkLst>
      </pc:sldChg>
      <pc:sldChg chg="modSp add mod">
        <pc:chgData name="Dieter Beaven" userId="9bbdb69f-69d0-4759-aa9b-5c090a2da237" providerId="ADAL" clId="{2A5AE0E2-2788-4AA7-8B3C-A04471EF5D14}" dt="2024-09-17T16:08:53.370" v="235" actId="20577"/>
        <pc:sldMkLst>
          <pc:docMk/>
          <pc:sldMk cId="2915845008" sldId="551"/>
        </pc:sldMkLst>
      </pc:sldChg>
    </pc:docChg>
  </pc:docChgLst>
  <pc:docChgLst>
    <pc:chgData name="Dieter Beaven" userId="9bbdb69f-69d0-4759-aa9b-5c090a2da237" providerId="ADAL" clId="{5BC22596-4F92-4FA2-85D4-CE6A6FE2A641}"/>
    <pc:docChg chg="custSel addSld modSld">
      <pc:chgData name="Dieter Beaven" userId="9bbdb69f-69d0-4759-aa9b-5c090a2da237" providerId="ADAL" clId="{5BC22596-4F92-4FA2-85D4-CE6A6FE2A641}" dt="2024-09-17T16:11:36.921" v="3" actId="478"/>
      <pc:docMkLst>
        <pc:docMk/>
      </pc:docMkLst>
      <pc:sldChg chg="delSp add mod">
        <pc:chgData name="Dieter Beaven" userId="9bbdb69f-69d0-4759-aa9b-5c090a2da237" providerId="ADAL" clId="{5BC22596-4F92-4FA2-85D4-CE6A6FE2A641}" dt="2024-09-17T16:11:36.921" v="3" actId="478"/>
        <pc:sldMkLst>
          <pc:docMk/>
          <pc:sldMk cId="3896053727" sldId="543"/>
        </pc:sldMkLst>
      </pc:sldChg>
      <pc:sldChg chg="delSp add mod">
        <pc:chgData name="Dieter Beaven" userId="9bbdb69f-69d0-4759-aa9b-5c090a2da237" providerId="ADAL" clId="{5BC22596-4F92-4FA2-85D4-CE6A6FE2A641}" dt="2024-09-17T16:11:35.672" v="2" actId="478"/>
        <pc:sldMkLst>
          <pc:docMk/>
          <pc:sldMk cId="446446822" sldId="544"/>
        </pc:sldMkLst>
      </pc:sldChg>
      <pc:sldChg chg="delSp add mod">
        <pc:chgData name="Dieter Beaven" userId="9bbdb69f-69d0-4759-aa9b-5c090a2da237" providerId="ADAL" clId="{5BC22596-4F92-4FA2-85D4-CE6A6FE2A641}" dt="2024-09-17T16:11:34.191" v="1" actId="478"/>
        <pc:sldMkLst>
          <pc:docMk/>
          <pc:sldMk cId="3458699803" sldId="54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E87F4A-DD11-41AF-8B76-F2E5B6202836}" type="datetimeFigureOut">
              <a:rPr lang="en-GB" smtClean="0"/>
              <a:pPr/>
              <a:t>23/06/2025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2F2399-CD51-4C4C-BC34-03B9F40F9CF8}" type="slidenum">
              <a:rPr lang="en-GB" smtClean="0"/>
              <a:pPr/>
              <a:t>‹#›</a:t>
            </a:fld>
            <a:endParaRPr lang="en-GB"/>
          </a:p>
        </p:txBody>
      </p:sp>
    </p:spTree>
    <p:extLst>
      <p:ext uri="{BB962C8B-B14F-4D97-AF65-F5344CB8AC3E}">
        <p14:creationId xmlns:p14="http://schemas.microsoft.com/office/powerpoint/2010/main" val="54745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23/06/2025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28161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23/06/2025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02339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23/06/2025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96221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23/06/2025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87517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AFE4D-3339-4F90-AB07-DAB31D79E32A}" type="datetimeFigureOut">
              <a:rPr lang="en-GB" smtClean="0"/>
              <a:pPr/>
              <a:t>23/06/2025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3252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B9AFE4D-3339-4F90-AB07-DAB31D79E32A}" type="datetimeFigureOut">
              <a:rPr lang="en-GB" smtClean="0"/>
              <a:pPr/>
              <a:t>23/06/2025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56617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B9AFE4D-3339-4F90-AB07-DAB31D79E32A}" type="datetimeFigureOut">
              <a:rPr lang="en-GB" smtClean="0"/>
              <a:pPr/>
              <a:t>23/06/2025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2005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9AFE4D-3339-4F90-AB07-DAB31D79E32A}" type="datetimeFigureOut">
              <a:rPr lang="en-GB" smtClean="0"/>
              <a:pPr/>
              <a:t>23/06/2025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340891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AFE4D-3339-4F90-AB07-DAB31D79E32A}" type="datetimeFigureOut">
              <a:rPr lang="en-GB" smtClean="0"/>
              <a:pPr/>
              <a:t>23/06/2025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17933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23/06/2025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9712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23/06/2025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6649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AFE4D-3339-4F90-AB07-DAB31D79E32A}" type="datetimeFigureOut">
              <a:rPr lang="en-GB" smtClean="0"/>
              <a:pPr/>
              <a:t>23/06/2025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77B05-5D28-4021-9BD2-A7A72850B659}" type="slidenum">
              <a:rPr lang="en-GB" smtClean="0"/>
              <a:pPr/>
              <a:t>‹#›</a:t>
            </a:fld>
            <a:endParaRPr lang="en-GB"/>
          </a:p>
        </p:txBody>
      </p:sp>
    </p:spTree>
    <p:extLst>
      <p:ext uri="{BB962C8B-B14F-4D97-AF65-F5344CB8AC3E}">
        <p14:creationId xmlns:p14="http://schemas.microsoft.com/office/powerpoint/2010/main" val="3896745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media/image3.png"/><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7.xml"/><Relationship Id="rId6" Type="http://schemas.openxmlformats.org/officeDocument/2006/relationships/image" Target="NULL"/><Relationship Id="rId11" Type="http://schemas.openxmlformats.org/officeDocument/2006/relationships/image" Target="../media/image1.png"/><Relationship Id="rId5"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 Id="rId1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6"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130425"/>
            <a:ext cx="8640960" cy="3026767"/>
          </a:xfrm>
        </p:spPr>
        <p:txBody>
          <a:bodyPr>
            <a:normAutofit/>
          </a:bodyPr>
          <a:lstStyle/>
          <a:p>
            <a:r>
              <a:rPr lang="en-GB" b="1" dirty="0">
                <a:solidFill>
                  <a:srgbClr val="92D050"/>
                </a:solidFill>
              </a:rPr>
              <a:t>P1 Chapter 1: </a:t>
            </a:r>
            <a:r>
              <a:rPr lang="en-GB" dirty="0">
                <a:solidFill>
                  <a:schemeClr val="accent5"/>
                </a:solidFill>
              </a:rPr>
              <a:t>Algebra</a:t>
            </a:r>
            <a:br>
              <a:rPr lang="en-GB" dirty="0"/>
            </a:br>
            <a:br>
              <a:rPr lang="en-GB" dirty="0"/>
            </a:br>
            <a:r>
              <a:rPr lang="en-GB" dirty="0"/>
              <a:t>Index Laws  </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97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Index Laws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5796136" y="945757"/>
                <a:ext cx="2808312"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latin typeface="Wingdings" panose="05000000000000000000" pitchFamily="2" charset="2"/>
                  </a:rPr>
                  <a:t>!</a:t>
                </a:r>
              </a:p>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𝑚</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𝑛</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𝑚</m:t>
                          </m:r>
                          <m:r>
                            <a:rPr lang="en-GB" b="0" i="1" smtClean="0">
                              <a:latin typeface="Cambria Math" panose="02040503050406030204" pitchFamily="18" charset="0"/>
                            </a:rPr>
                            <m:t>+</m:t>
                          </m:r>
                          <m:r>
                            <a:rPr lang="en-GB" b="0" i="1" smtClean="0">
                              <a:latin typeface="Cambria Math" panose="02040503050406030204" pitchFamily="18" charset="0"/>
                            </a:rPr>
                            <m:t>𝑛</m:t>
                          </m:r>
                        </m:sup>
                      </m:sSup>
                    </m:oMath>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𝑚</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𝑛</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𝑚</m:t>
                          </m:r>
                          <m:r>
                            <a:rPr lang="en-GB" b="0" i="1" smtClean="0">
                              <a:latin typeface="Cambria Math" panose="02040503050406030204" pitchFamily="18" charset="0"/>
                            </a:rPr>
                            <m:t>−</m:t>
                          </m:r>
                          <m:r>
                            <a:rPr lang="en-GB" b="0" i="1" smtClean="0">
                              <a:latin typeface="Cambria Math" panose="02040503050406030204" pitchFamily="18" charset="0"/>
                            </a:rPr>
                            <m:t>𝑛</m:t>
                          </m:r>
                        </m:sup>
                      </m:sSup>
                    </m:oMath>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𝑚</m:t>
                                  </m:r>
                                </m:sup>
                              </m:sSup>
                            </m:e>
                          </m:d>
                        </m:e>
                        <m:sup>
                          <m:r>
                            <a:rPr lang="en-GB" b="0" i="1" smtClean="0">
                              <a:latin typeface="Cambria Math" panose="02040503050406030204" pitchFamily="18" charset="0"/>
                            </a:rPr>
                            <m:t>𝑛</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𝑚𝑛</m:t>
                          </m:r>
                        </m:sup>
                      </m:sSup>
                    </m:oMath>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𝑎𝑏</m:t>
                              </m:r>
                            </m:e>
                          </m:d>
                        </m:e>
                        <m:sup>
                          <m:r>
                            <a:rPr lang="en-GB" b="0" i="1" smtClean="0">
                              <a:latin typeface="Cambria Math" panose="02040503050406030204" pitchFamily="18" charset="0"/>
                            </a:rPr>
                            <m:t>𝑛</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𝑛</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𝑛</m:t>
                          </m:r>
                        </m:sup>
                      </m:sSup>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5796136" y="945757"/>
                <a:ext cx="2808312" cy="1477328"/>
              </a:xfrm>
              <a:prstGeom prst="rect">
                <a:avLst/>
              </a:prstGeom>
              <a:blipFill>
                <a:blip r:embed="rId2"/>
                <a:stretch>
                  <a:fillRect l="-1509" t="-122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556037" y="1291259"/>
                <a:ext cx="1872208" cy="83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sz="4800" b="0" i="1" smtClean="0">
                              <a:latin typeface="Cambria Math" panose="02040503050406030204" pitchFamily="18" charset="0"/>
                            </a:rPr>
                          </m:ctrlPr>
                        </m:sSupPr>
                        <m:e>
                          <m:r>
                            <a:rPr lang="en-GB" sz="4800" b="0" i="1" smtClean="0">
                              <a:latin typeface="Cambria Math" panose="02040503050406030204" pitchFamily="18" charset="0"/>
                            </a:rPr>
                            <m:t>3</m:t>
                          </m:r>
                        </m:e>
                        <m:sup>
                          <m:r>
                            <a:rPr lang="en-GB" sz="4800" b="0" i="1" smtClean="0">
                              <a:latin typeface="Cambria Math" panose="02040503050406030204" pitchFamily="18" charset="0"/>
                            </a:rPr>
                            <m:t>5</m:t>
                          </m:r>
                        </m:sup>
                      </m:sSup>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1556037" y="1291259"/>
                <a:ext cx="1872208" cy="839397"/>
              </a:xfrm>
              <a:prstGeom prst="rect">
                <a:avLst/>
              </a:prstGeom>
              <a:blipFill>
                <a:blip r:embed="rId3"/>
                <a:stretch>
                  <a:fillRect/>
                </a:stretch>
              </a:blipFill>
            </p:spPr>
            <p:txBody>
              <a:bodyPr/>
              <a:lstStyle/>
              <a:p>
                <a:r>
                  <a:rPr lang="en-GB">
                    <a:noFill/>
                  </a:rPr>
                  <a:t> </a:t>
                </a:r>
              </a:p>
            </p:txBody>
          </p:sp>
        </mc:Fallback>
      </mc:AlternateContent>
      <p:sp>
        <p:nvSpPr>
          <p:cNvPr id="7" name="TextBox 6"/>
          <p:cNvSpPr txBox="1"/>
          <p:nvPr/>
        </p:nvSpPr>
        <p:spPr>
          <a:xfrm>
            <a:off x="912713" y="1076617"/>
            <a:ext cx="792088" cy="369332"/>
          </a:xfrm>
          <a:prstGeom prst="rect">
            <a:avLst/>
          </a:prstGeom>
          <a:noFill/>
        </p:spPr>
        <p:txBody>
          <a:bodyPr wrap="square" rtlCol="0">
            <a:spAutoFit/>
          </a:bodyPr>
          <a:lstStyle/>
          <a:p>
            <a:r>
              <a:rPr lang="en-GB" dirty="0"/>
              <a:t>base</a:t>
            </a:r>
          </a:p>
        </p:txBody>
      </p:sp>
      <p:cxnSp>
        <p:nvCxnSpPr>
          <p:cNvPr id="9" name="Straight Arrow Connector 8"/>
          <p:cNvCxnSpPr>
            <a:stCxn id="7" idx="2"/>
          </p:cNvCxnSpPr>
          <p:nvPr/>
        </p:nvCxnSpPr>
        <p:spPr>
          <a:xfrm>
            <a:off x="1308757" y="1445949"/>
            <a:ext cx="832864" cy="238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68206" y="798014"/>
            <a:ext cx="2089593" cy="646331"/>
          </a:xfrm>
          <a:prstGeom prst="rect">
            <a:avLst/>
          </a:prstGeom>
          <a:noFill/>
        </p:spPr>
        <p:txBody>
          <a:bodyPr wrap="square" rtlCol="0">
            <a:spAutoFit/>
          </a:bodyPr>
          <a:lstStyle/>
          <a:p>
            <a:r>
              <a:rPr lang="en-GB" dirty="0"/>
              <a:t>exponent or index (plural: indices)</a:t>
            </a:r>
          </a:p>
        </p:txBody>
      </p:sp>
      <p:cxnSp>
        <p:nvCxnSpPr>
          <p:cNvPr id="11" name="Straight Arrow Connector 10"/>
          <p:cNvCxnSpPr/>
          <p:nvPr/>
        </p:nvCxnSpPr>
        <p:spPr>
          <a:xfrm flipH="1">
            <a:off x="2827421" y="1311442"/>
            <a:ext cx="360947" cy="264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4102" y="2545243"/>
            <a:ext cx="5262818" cy="954107"/>
          </a:xfrm>
          <a:prstGeom prst="rect">
            <a:avLst/>
          </a:prstGeom>
          <a:noFill/>
        </p:spPr>
        <p:txBody>
          <a:bodyPr wrap="square" rtlCol="0">
            <a:spAutoFit/>
          </a:bodyPr>
          <a:lstStyle/>
          <a:p>
            <a:r>
              <a:rPr lang="en-GB" sz="1400" dirty="0"/>
              <a:t>Some also refer to the 5 as the ‘power’. But this would lead to unfortunate ambiguous phrases like “when we multiply two powers together, we add the powers” instead of “when we multiply two powers together, we add the indices”.</a:t>
            </a:r>
          </a:p>
        </p:txBody>
      </p:sp>
      <p:cxnSp>
        <p:nvCxnSpPr>
          <p:cNvPr id="16" name="Straight Connector 15"/>
          <p:cNvCxnSpPr/>
          <p:nvPr/>
        </p:nvCxnSpPr>
        <p:spPr>
          <a:xfrm>
            <a:off x="0" y="3573016"/>
            <a:ext cx="9144000"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383323" y="3740127"/>
                <a:ext cx="3618765"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Simplify </a:t>
                </a:r>
                <a14:m>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3</m:t>
                                </m:r>
                              </m:sup>
                            </m:sSup>
                          </m:e>
                        </m:d>
                      </m:e>
                      <m:sup>
                        <m:r>
                          <a:rPr lang="en-GB" b="0" i="1" smtClean="0">
                            <a:latin typeface="Cambria Math" panose="02040503050406030204" pitchFamily="18" charset="0"/>
                          </a:rPr>
                          <m:t>2</m:t>
                        </m:r>
                      </m:sup>
                    </m:sSup>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2</m:t>
                        </m:r>
                      </m:sup>
                    </m:sSup>
                  </m:oMath>
                </a14:m>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383323" y="3740127"/>
                <a:ext cx="3618765" cy="369332"/>
              </a:xfrm>
              <a:prstGeom prst="rect">
                <a:avLst/>
              </a:prstGeom>
              <a:blipFill>
                <a:blip r:embed="rId5"/>
                <a:stretch>
                  <a:fillRect b="-4762"/>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83323" y="4221088"/>
                <a:ext cx="278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6</m:t>
                          </m:r>
                        </m:sup>
                      </m:sSup>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2</m:t>
                          </m:r>
                        </m:sup>
                      </m:sSup>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8</m:t>
                          </m:r>
                        </m:sup>
                      </m:sSup>
                    </m:oMath>
                  </m:oMathPara>
                </a14:m>
                <a:endParaRPr lang="en-GB" dirty="0"/>
              </a:p>
            </p:txBody>
          </p:sp>
        </mc:Choice>
        <mc:Fallback xmlns="">
          <p:sp>
            <p:nvSpPr>
              <p:cNvPr id="18" name="TextBox 17"/>
              <p:cNvSpPr txBox="1">
                <a:spLocks noRot="1" noChangeAspect="1" noMove="1" noResize="1" noEditPoints="1" noAdjustHandles="1" noChangeArrowheads="1" noChangeShapeType="1" noTextEdit="1"/>
              </p:cNvSpPr>
              <p:nvPr/>
            </p:nvSpPr>
            <p:spPr>
              <a:xfrm>
                <a:off x="383323" y="4221088"/>
                <a:ext cx="2784884"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571428" y="3740127"/>
                <a:ext cx="3618765"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Simplify </a:t>
                </a:r>
                <a14:m>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𝑦</m:t>
                            </m:r>
                          </m:e>
                        </m:d>
                      </m:e>
                      <m:sup>
                        <m:r>
                          <a:rPr lang="en-GB" b="0" i="1" smtClean="0">
                            <a:latin typeface="Cambria Math" panose="02040503050406030204" pitchFamily="18" charset="0"/>
                          </a:rPr>
                          <m:t>3</m:t>
                        </m:r>
                      </m:sup>
                    </m:sSup>
                  </m:oMath>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4571428" y="3740127"/>
                <a:ext cx="3618765" cy="369332"/>
              </a:xfrm>
              <a:prstGeom prst="rect">
                <a:avLst/>
              </a:prstGeom>
              <a:blipFill>
                <a:blip r:embed="rId7"/>
                <a:stretch>
                  <a:fillRect b="-4762"/>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571428" y="4221088"/>
                <a:ext cx="27848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=64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9</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𝑦</m:t>
                          </m:r>
                        </m:e>
                        <m:sup>
                          <m:r>
                            <a:rPr lang="en-GB" b="0" i="1" smtClean="0">
                              <a:latin typeface="Cambria Math" panose="02040503050406030204" pitchFamily="18" charset="0"/>
                            </a:rPr>
                            <m:t>3</m:t>
                          </m:r>
                        </m:sup>
                      </m:sSup>
                    </m:oMath>
                  </m:oMathPara>
                </a14:m>
                <a:endParaRPr lang="en-GB" dirty="0"/>
              </a:p>
            </p:txBody>
          </p:sp>
        </mc:Choice>
        <mc:Fallback xmlns="">
          <p:sp>
            <p:nvSpPr>
              <p:cNvPr id="20" name="TextBox 19"/>
              <p:cNvSpPr txBox="1">
                <a:spLocks noRot="1" noChangeAspect="1" noMove="1" noResize="1" noEditPoints="1" noAdjustHandles="1" noChangeArrowheads="1" noChangeShapeType="1" noTextEdit="1"/>
              </p:cNvSpPr>
              <p:nvPr/>
            </p:nvSpPr>
            <p:spPr>
              <a:xfrm>
                <a:off x="4571428" y="4221088"/>
                <a:ext cx="2784884" cy="369332"/>
              </a:xfrm>
              <a:prstGeom prst="rect">
                <a:avLst/>
              </a:prstGeom>
              <a:blipFill>
                <a:blip r:embed="rId8"/>
                <a:stretch>
                  <a:fillRect b="-655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383322" y="4915770"/>
                <a:ext cx="3618765"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Simplify </a:t>
                </a:r>
                <a14:m>
                  <m:oMath xmlns:m="http://schemas.openxmlformats.org/officeDocument/2006/math">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3+5</m:t>
                        </m:r>
                        <m:r>
                          <a:rPr lang="en-GB" b="0" i="1" smtClean="0">
                            <a:latin typeface="Cambria Math" panose="02040503050406030204" pitchFamily="18" charset="0"/>
                          </a:rPr>
                          <m:t>𝑥</m:t>
                        </m:r>
                      </m:e>
                    </m:d>
                    <m:r>
                      <a:rPr lang="en-GB" b="0" i="1" smtClean="0">
                        <a:latin typeface="Cambria Math" panose="02040503050406030204" pitchFamily="18" charset="0"/>
                      </a:rPr>
                      <m:t>−</m:t>
                    </m:r>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e>
                    </m:d>
                  </m:oMath>
                </a14:m>
                <a:endParaRPr lang="en-GB" dirty="0"/>
              </a:p>
            </p:txBody>
          </p:sp>
        </mc:Choice>
        <mc:Fallback xmlns="">
          <p:sp>
            <p:nvSpPr>
              <p:cNvPr id="21" name="TextBox 20"/>
              <p:cNvSpPr txBox="1">
                <a:spLocks noRot="1" noChangeAspect="1" noMove="1" noResize="1" noEditPoints="1" noAdjustHandles="1" noChangeArrowheads="1" noChangeShapeType="1" noTextEdit="1"/>
              </p:cNvSpPr>
              <p:nvPr/>
            </p:nvSpPr>
            <p:spPr>
              <a:xfrm>
                <a:off x="383322" y="4915770"/>
                <a:ext cx="3618765" cy="369332"/>
              </a:xfrm>
              <a:prstGeom prst="rect">
                <a:avLst/>
              </a:prstGeom>
              <a:blipFill>
                <a:blip r:embed="rId9"/>
                <a:stretch>
                  <a:fillRect b="-3529"/>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63797" y="5447718"/>
                <a:ext cx="2784884"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=6</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+10</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−4</m:t>
                      </m:r>
                      <m:r>
                        <a:rPr lang="en-GB" b="0" i="1" smtClean="0">
                          <a:latin typeface="Cambria Math" panose="02040503050406030204" pitchFamily="18" charset="0"/>
                        </a:rPr>
                        <m:t>𝑥</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oMath>
                    <m:oMath xmlns:m="http://schemas.openxmlformats.org/officeDocument/2006/math">
                      <m:r>
                        <a:rPr lang="en-GB" b="0" i="1" smtClean="0">
                          <a:latin typeface="Cambria Math" panose="02040503050406030204" pitchFamily="18" charset="0"/>
                        </a:rPr>
                        <m:t>=11</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+6</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−4</m:t>
                      </m:r>
                      <m:r>
                        <a:rPr lang="en-GB" b="0" i="1" smtClean="0">
                          <a:latin typeface="Cambria Math" panose="02040503050406030204" pitchFamily="18" charset="0"/>
                        </a:rPr>
                        <m:t>𝑥</m:t>
                      </m:r>
                    </m:oMath>
                  </m:oMathPara>
                </a14:m>
                <a:endParaRPr lang="en-GB" dirty="0"/>
              </a:p>
            </p:txBody>
          </p:sp>
        </mc:Choice>
        <mc:Fallback xmlns="">
          <p:sp>
            <p:nvSpPr>
              <p:cNvPr id="22" name="TextBox 21"/>
              <p:cNvSpPr txBox="1">
                <a:spLocks noRot="1" noChangeAspect="1" noMove="1" noResize="1" noEditPoints="1" noAdjustHandles="1" noChangeArrowheads="1" noChangeShapeType="1" noTextEdit="1"/>
              </p:cNvSpPr>
              <p:nvPr/>
            </p:nvSpPr>
            <p:spPr>
              <a:xfrm>
                <a:off x="563797" y="5447718"/>
                <a:ext cx="2784884" cy="646331"/>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3" name="TextBox 22"/>
              <p:cNvSpPr txBox="1"/>
              <p:nvPr/>
            </p:nvSpPr>
            <p:spPr>
              <a:xfrm>
                <a:off x="4571428" y="4915770"/>
                <a:ext cx="4239924" cy="52418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Simplify </a:t>
                </a:r>
                <a14:m>
                  <m:oMath xmlns:m="http://schemas.openxmlformats.org/officeDocument/2006/math">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−2</m:t>
                        </m:r>
                        <m:r>
                          <a:rPr lang="en-GB" b="0" i="1" smtClean="0">
                            <a:latin typeface="Cambria Math" panose="02040503050406030204" pitchFamily="18" charset="0"/>
                          </a:rPr>
                          <m:t>𝑥</m:t>
                        </m:r>
                      </m:num>
                      <m:den>
                        <m:r>
                          <a:rPr lang="en-GB" b="0" i="1" smtClean="0">
                            <a:latin typeface="Cambria Math" panose="02040503050406030204" pitchFamily="18" charset="0"/>
                          </a:rPr>
                          <m:t>3</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den>
                    </m:f>
                  </m:oMath>
                </a14:m>
                <a:endParaRPr lang="en-GB" dirty="0"/>
              </a:p>
            </p:txBody>
          </p:sp>
        </mc:Choice>
        <mc:Fallback>
          <p:sp>
            <p:nvSpPr>
              <p:cNvPr id="23" name="TextBox 22"/>
              <p:cNvSpPr txBox="1">
                <a:spLocks noRot="1" noChangeAspect="1" noMove="1" noResize="1" noEditPoints="1" noAdjustHandles="1" noChangeArrowheads="1" noChangeShapeType="1" noTextEdit="1"/>
              </p:cNvSpPr>
              <p:nvPr/>
            </p:nvSpPr>
            <p:spPr>
              <a:xfrm>
                <a:off x="4571428" y="4915770"/>
                <a:ext cx="4239924" cy="524182"/>
              </a:xfrm>
              <a:prstGeom prst="rect">
                <a:avLst/>
              </a:prstGeom>
              <a:blipFill>
                <a:blip r:embed="rId11"/>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4410145" y="5439952"/>
                <a:ext cx="1937266" cy="116852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num>
                        <m:den>
                          <m:sSup>
                            <m:sSupPr>
                              <m:ctrlPr>
                                <a:rPr lang="en-GB" b="0" i="1" smtClean="0">
                                  <a:latin typeface="Cambria Math" panose="02040503050406030204" pitchFamily="18" charset="0"/>
                                </a:rPr>
                              </m:ctrlPr>
                            </m:sSupPr>
                            <m:e>
                              <m:r>
                                <a:rPr lang="en-GB" b="0" i="1" smtClean="0">
                                  <a:latin typeface="Cambria Math" panose="02040503050406030204" pitchFamily="18" charset="0"/>
                                </a:rPr>
                                <m:t>3</m:t>
                              </m:r>
                              <m:r>
                                <a:rPr lang="en-GB" b="0" i="1" smtClean="0">
                                  <a:latin typeface="Cambria Math" panose="02040503050406030204" pitchFamily="18" charset="0"/>
                                </a:rPr>
                                <m:t>𝑥</m:t>
                              </m:r>
                            </m:e>
                            <m:sup>
                              <m:r>
                                <a:rPr lang="en-GB" b="0" i="1" smtClean="0">
                                  <a:latin typeface="Cambria Math" panose="02040503050406030204" pitchFamily="18" charset="0"/>
                                </a:rPr>
                                <m:t>2</m:t>
                              </m:r>
                            </m:sup>
                          </m:sSup>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r>
                            <a:rPr lang="en-GB" b="0" i="1" smtClean="0">
                              <a:latin typeface="Cambria Math" panose="02040503050406030204" pitchFamily="18" charset="0"/>
                            </a:rPr>
                            <m:t>𝑥</m:t>
                          </m:r>
                        </m:num>
                        <m:den>
                          <m:r>
                            <a:rPr lang="en-GB" b="0" i="1" smtClean="0">
                              <a:latin typeface="Cambria Math" panose="02040503050406030204" pitchFamily="18" charset="0"/>
                            </a:rPr>
                            <m:t>3</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den>
                      </m:f>
                    </m:oMath>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3</m:t>
                          </m:r>
                        </m:den>
                      </m:f>
                      <m:r>
                        <a:rPr lang="en-GB" b="0" i="1" smtClean="0">
                          <a:latin typeface="Cambria Math" panose="02040503050406030204" pitchFamily="18" charset="0"/>
                        </a:rPr>
                        <m:t>𝑥</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3</m:t>
                          </m:r>
                          <m:r>
                            <a:rPr lang="en-GB" b="0" i="1" smtClean="0">
                              <a:latin typeface="Cambria Math" panose="02040503050406030204" pitchFamily="18" charset="0"/>
                            </a:rPr>
                            <m:t>𝑥</m:t>
                          </m:r>
                        </m:den>
                      </m:f>
                    </m:oMath>
                  </m:oMathPara>
                </a14:m>
                <a:endParaRPr lang="en-GB" dirty="0"/>
              </a:p>
            </p:txBody>
          </p:sp>
        </mc:Choice>
        <mc:Fallback>
          <p:sp>
            <p:nvSpPr>
              <p:cNvPr id="24" name="TextBox 23"/>
              <p:cNvSpPr txBox="1">
                <a:spLocks noRot="1" noChangeAspect="1" noMove="1" noResize="1" noEditPoints="1" noAdjustHandles="1" noChangeArrowheads="1" noChangeShapeType="1" noTextEdit="1"/>
              </p:cNvSpPr>
              <p:nvPr/>
            </p:nvSpPr>
            <p:spPr>
              <a:xfrm>
                <a:off x="4410145" y="5439952"/>
                <a:ext cx="1937266" cy="1168525"/>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6111016" y="5593463"/>
                <a:ext cx="2700336" cy="100117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Tip</a:t>
                </a:r>
                <a:r>
                  <a:rPr lang="en-GB" sz="1400" dirty="0"/>
                  <a:t>: While </a:t>
                </a:r>
                <a14:m>
                  <m:oMath xmlns:m="http://schemas.openxmlformats.org/officeDocument/2006/math">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𝑎</m:t>
                        </m:r>
                        <m:r>
                          <a:rPr lang="en-GB" sz="1400" b="0" i="1" smtClean="0">
                            <a:latin typeface="Cambria Math" panose="02040503050406030204" pitchFamily="18" charset="0"/>
                          </a:rPr>
                          <m:t>+</m:t>
                        </m:r>
                        <m:r>
                          <a:rPr lang="en-GB" sz="1400" b="0" i="1" smtClean="0">
                            <a:latin typeface="Cambria Math" panose="02040503050406030204" pitchFamily="18" charset="0"/>
                          </a:rPr>
                          <m:t>𝑏</m:t>
                        </m:r>
                      </m:num>
                      <m:den>
                        <m:r>
                          <a:rPr lang="en-GB" sz="1400" b="0" i="1" smtClean="0">
                            <a:latin typeface="Cambria Math" panose="02040503050406030204" pitchFamily="18" charset="0"/>
                          </a:rPr>
                          <m:t>𝑐</m:t>
                        </m:r>
                      </m:den>
                    </m:f>
                  </m:oMath>
                </a14:m>
                <a:r>
                  <a:rPr lang="en-GB" sz="1400" dirty="0"/>
                  <a:t> can be split into </a:t>
                </a:r>
                <a14:m>
                  <m:oMath xmlns:m="http://schemas.openxmlformats.org/officeDocument/2006/math">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𝑎</m:t>
                        </m:r>
                      </m:num>
                      <m:den>
                        <m:r>
                          <a:rPr lang="en-GB" sz="1400" b="0" i="1" smtClean="0">
                            <a:latin typeface="Cambria Math" panose="02040503050406030204" pitchFamily="18" charset="0"/>
                          </a:rPr>
                          <m:t>𝑐</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𝑏</m:t>
                        </m:r>
                      </m:num>
                      <m:den>
                        <m:r>
                          <a:rPr lang="en-GB" sz="1400" b="0" i="1" smtClean="0">
                            <a:latin typeface="Cambria Math" panose="02040503050406030204" pitchFamily="18" charset="0"/>
                          </a:rPr>
                          <m:t>𝑐</m:t>
                        </m:r>
                      </m:den>
                    </m:f>
                  </m:oMath>
                </a14:m>
                <a:r>
                  <a:rPr lang="en-GB" sz="1400" dirty="0"/>
                  <a:t>, a common student error is to think that </a:t>
                </a:r>
                <a14:m>
                  <m:oMath xmlns:m="http://schemas.openxmlformats.org/officeDocument/2006/math">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𝑎</m:t>
                        </m:r>
                      </m:num>
                      <m:den>
                        <m:r>
                          <a:rPr lang="en-GB" sz="1400" b="0" i="1" smtClean="0">
                            <a:latin typeface="Cambria Math" panose="02040503050406030204" pitchFamily="18" charset="0"/>
                          </a:rPr>
                          <m:t>𝑏</m:t>
                        </m:r>
                        <m:r>
                          <a:rPr lang="en-GB" sz="1400" b="0" i="1" smtClean="0">
                            <a:latin typeface="Cambria Math" panose="02040503050406030204" pitchFamily="18" charset="0"/>
                          </a:rPr>
                          <m:t>+</m:t>
                        </m:r>
                        <m:r>
                          <a:rPr lang="en-GB" sz="1400" b="0" i="1" smtClean="0">
                            <a:latin typeface="Cambria Math" panose="02040503050406030204" pitchFamily="18" charset="0"/>
                          </a:rPr>
                          <m:t>𝑐</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𝑎</m:t>
                        </m:r>
                      </m:num>
                      <m:den>
                        <m:r>
                          <a:rPr lang="en-GB" sz="1400" b="0" i="1" smtClean="0">
                            <a:latin typeface="Cambria Math" panose="02040503050406030204" pitchFamily="18" charset="0"/>
                          </a:rPr>
                          <m:t>𝑏</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𝑎</m:t>
                        </m:r>
                      </m:num>
                      <m:den>
                        <m:r>
                          <a:rPr lang="en-GB" sz="1400" b="0" i="1" smtClean="0">
                            <a:latin typeface="Cambria Math" panose="02040503050406030204" pitchFamily="18" charset="0"/>
                          </a:rPr>
                          <m:t>𝑐</m:t>
                        </m:r>
                      </m:den>
                    </m:f>
                  </m:oMath>
                </a14:m>
                <a:endParaRPr lang="en-GB" dirty="0"/>
              </a:p>
            </p:txBody>
          </p:sp>
        </mc:Choice>
        <mc:Fallback>
          <p:sp>
            <p:nvSpPr>
              <p:cNvPr id="25" name="TextBox 24"/>
              <p:cNvSpPr txBox="1">
                <a:spLocks noRot="1" noChangeAspect="1" noMove="1" noResize="1" noEditPoints="1" noAdjustHandles="1" noChangeArrowheads="1" noChangeShapeType="1" noTextEdit="1"/>
              </p:cNvSpPr>
              <p:nvPr/>
            </p:nvSpPr>
            <p:spPr>
              <a:xfrm>
                <a:off x="6111016" y="5593463"/>
                <a:ext cx="2700336" cy="1001172"/>
              </a:xfrm>
              <a:prstGeom prst="rect">
                <a:avLst/>
              </a:prstGeom>
              <a:blipFill>
                <a:blip r:embed="rId13"/>
                <a:stretch>
                  <a:fillRect l="-22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6" name="TextBox 25"/>
              <p:cNvSpPr txBox="1"/>
              <p:nvPr/>
            </p:nvSpPr>
            <p:spPr>
              <a:xfrm>
                <a:off x="2123728" y="5979722"/>
                <a:ext cx="1828618" cy="73866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Tip</a:t>
                </a:r>
                <a:r>
                  <a:rPr lang="en-GB" sz="1400" dirty="0"/>
                  <a:t>: A common student error is to get the sign wrong of </a:t>
                </a:r>
                <a14:m>
                  <m:oMath xmlns:m="http://schemas.openxmlformats.org/officeDocument/2006/math">
                    <m:r>
                      <a:rPr lang="en-GB" sz="1400" b="0" i="1" smtClean="0">
                        <a:latin typeface="Cambria Math" panose="02040503050406030204" pitchFamily="18" charset="0"/>
                      </a:rPr>
                      <m:t>+</m:t>
                    </m:r>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𝑥</m:t>
                        </m:r>
                      </m:e>
                      <m:sup>
                        <m:r>
                          <a:rPr lang="en-GB" sz="1400" b="0" i="1" smtClean="0">
                            <a:latin typeface="Cambria Math" panose="02040503050406030204" pitchFamily="18" charset="0"/>
                          </a:rPr>
                          <m:t>3</m:t>
                        </m:r>
                      </m:sup>
                    </m:sSup>
                  </m:oMath>
                </a14:m>
                <a:endParaRPr lang="en-GB" dirty="0"/>
              </a:p>
            </p:txBody>
          </p:sp>
        </mc:Choice>
        <mc:Fallback>
          <p:sp>
            <p:nvSpPr>
              <p:cNvPr id="26" name="TextBox 25"/>
              <p:cNvSpPr txBox="1">
                <a:spLocks noRot="1" noChangeAspect="1" noMove="1" noResize="1" noEditPoints="1" noAdjustHandles="1" noChangeArrowheads="1" noChangeShapeType="1" noTextEdit="1"/>
              </p:cNvSpPr>
              <p:nvPr/>
            </p:nvSpPr>
            <p:spPr>
              <a:xfrm>
                <a:off x="2123728" y="5979722"/>
                <a:ext cx="1828618" cy="738664"/>
              </a:xfrm>
              <a:prstGeom prst="rect">
                <a:avLst/>
              </a:prstGeom>
              <a:blipFill>
                <a:blip r:embed="rId14"/>
                <a:stretch>
                  <a:fillRect l="-329" b="-6400"/>
                </a:stretch>
              </a:blipFill>
            </p:spPr>
            <p:txBody>
              <a:bodyPr/>
              <a:lstStyle/>
              <a:p>
                <a:r>
                  <a:rPr lang="en-GB">
                    <a:noFill/>
                  </a:rPr>
                  <a:t> </a:t>
                </a:r>
              </a:p>
            </p:txBody>
          </p:sp>
        </mc:Fallback>
      </mc:AlternateContent>
      <p:sp>
        <p:nvSpPr>
          <p:cNvPr id="27" name="Rectangle 26"/>
          <p:cNvSpPr/>
          <p:nvPr/>
        </p:nvSpPr>
        <p:spPr>
          <a:xfrm>
            <a:off x="369657" y="4123701"/>
            <a:ext cx="3632430" cy="5346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4557763" y="4100377"/>
            <a:ext cx="3632430" cy="53461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9" name="Rectangle 28"/>
          <p:cNvSpPr/>
          <p:nvPr/>
        </p:nvSpPr>
        <p:spPr>
          <a:xfrm>
            <a:off x="369656" y="5304723"/>
            <a:ext cx="3636859" cy="15086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0" name="Rectangle 29"/>
          <p:cNvSpPr/>
          <p:nvPr/>
        </p:nvSpPr>
        <p:spPr>
          <a:xfrm>
            <a:off x="4575998" y="5447718"/>
            <a:ext cx="4235353" cy="13656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2" name="TextBox 31"/>
          <p:cNvSpPr txBox="1"/>
          <p:nvPr/>
        </p:nvSpPr>
        <p:spPr>
          <a:xfrm>
            <a:off x="2115344" y="2075644"/>
            <a:ext cx="792088" cy="369332"/>
          </a:xfrm>
          <a:prstGeom prst="rect">
            <a:avLst/>
          </a:prstGeom>
          <a:noFill/>
        </p:spPr>
        <p:txBody>
          <a:bodyPr wrap="square" rtlCol="0">
            <a:spAutoFit/>
          </a:bodyPr>
          <a:lstStyle/>
          <a:p>
            <a:r>
              <a:rPr lang="en-GB" dirty="0"/>
              <a:t>power</a:t>
            </a:r>
          </a:p>
        </p:txBody>
      </p:sp>
      <p:sp>
        <p:nvSpPr>
          <p:cNvPr id="12" name="Left Brace 11"/>
          <p:cNvSpPr/>
          <p:nvPr/>
        </p:nvSpPr>
        <p:spPr>
          <a:xfrm rot="16200000">
            <a:off x="2414300" y="1728497"/>
            <a:ext cx="159375" cy="6355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6178300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8" restart="whenNotActive" fill="hold" evtFilter="cancelBubble" nodeType="interactiveSeq">
                <p:stCondLst>
                  <p:cond evt="onClick" delay="0">
                    <p:tgtEl>
                      <p:spTgt spid="28"/>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8"/>
                                        </p:tgtEl>
                                      </p:cBhvr>
                                    </p:animEffect>
                                    <p:set>
                                      <p:cBhvr>
                                        <p:cTn id="13"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14" restart="whenNotActive" fill="hold" evtFilter="cancelBubble" nodeType="interactiveSeq">
                <p:stCondLst>
                  <p:cond evt="onClick" delay="0">
                    <p:tgtEl>
                      <p:spTgt spid="29"/>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9"/>
                                        </p:tgtEl>
                                      </p:cBhvr>
                                    </p:animEffect>
                                    <p:set>
                                      <p:cBhvr>
                                        <p:cTn id="19" dur="1" fill="hold">
                                          <p:stCondLst>
                                            <p:cond delay="499"/>
                                          </p:stCondLst>
                                        </p:cTn>
                                        <p:tgtEl>
                                          <p:spTgt spid="29"/>
                                        </p:tgtEl>
                                        <p:attrNameLst>
                                          <p:attrName>style.visibility</p:attrName>
                                        </p:attrNameLst>
                                      </p:cBhvr>
                                      <p:to>
                                        <p:strVal val="hidden"/>
                                      </p:to>
                                    </p:se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childTnLst>
                    </p:cTn>
                  </p:par>
                </p:childTnLst>
              </p:cTn>
              <p:nextCondLst>
                <p:cond evt="onClick" delay="0">
                  <p:tgtEl>
                    <p:spTgt spid="29"/>
                  </p:tgtEl>
                </p:cond>
              </p:nextCondLst>
            </p:seq>
            <p:seq concurrent="1" nextAc="seek">
              <p:cTn id="24" restart="whenNotActive" fill="hold" evtFilter="cancelBubble" nodeType="interactiveSeq">
                <p:stCondLst>
                  <p:cond evt="onClick" delay="0">
                    <p:tgtEl>
                      <p:spTgt spid="30"/>
                    </p:tgtEl>
                  </p:cond>
                </p:stCondLst>
                <p:endSync evt="end" delay="0">
                  <p:rtn val="all"/>
                </p:endSync>
                <p:childTnLst>
                  <p:par>
                    <p:cTn id="25" fill="hold">
                      <p:stCondLst>
                        <p:cond delay="0"/>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30"/>
                                        </p:tgtEl>
                                      </p:cBhvr>
                                    </p:animEffect>
                                    <p:set>
                                      <p:cBhvr>
                                        <p:cTn id="29" dur="1" fill="hold">
                                          <p:stCondLst>
                                            <p:cond delay="499"/>
                                          </p:stCondLst>
                                        </p:cTn>
                                        <p:tgtEl>
                                          <p:spTgt spid="30"/>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childTnLst>
              </p:cTn>
              <p:nextCondLst>
                <p:cond evt="onClick" delay="0">
                  <p:tgtEl>
                    <p:spTgt spid="30"/>
                  </p:tgtEl>
                </p:cond>
              </p:nextCondLst>
            </p:seq>
          </p:childTnLst>
        </p:cTn>
      </p:par>
    </p:tnLst>
    <p:bldLst>
      <p:bldP spid="25" grpId="0" animBg="1"/>
      <p:bldP spid="26" grpId="0" animBg="1"/>
      <p:bldP spid="27" grpId="0" animBg="1"/>
      <p:bldP spid="28" grpId="0" animBg="1"/>
      <p:bldP spid="29" grpId="0" animBg="1"/>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Test Your Understanding</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395355" y="876611"/>
                <a:ext cx="3618765" cy="58875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Simplify </a:t>
                </a:r>
                <a14:m>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5</m:t>
                                    </m:r>
                                  </m:sup>
                                </m:sSup>
                              </m:num>
                              <m:den>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2</m:t>
                                    </m:r>
                                  </m:sup>
                                </m:sSup>
                              </m:den>
                            </m:f>
                          </m:e>
                        </m:d>
                      </m:e>
                      <m:sup>
                        <m:r>
                          <a:rPr lang="en-GB" b="0" i="1" smtClean="0">
                            <a:latin typeface="Cambria Math" panose="02040503050406030204" pitchFamily="18" charset="0"/>
                          </a:rPr>
                          <m:t>2</m:t>
                        </m:r>
                      </m:sup>
                    </m:sSup>
                    <m:r>
                      <a:rPr lang="en-GB" b="0" i="1" smtClean="0">
                        <a:latin typeface="Cambria Math" panose="02040503050406030204" pitchFamily="18" charset="0"/>
                      </a:rPr>
                      <m:t>×3</m:t>
                    </m:r>
                    <m:r>
                      <a:rPr lang="en-GB" b="0" i="1" smtClean="0">
                        <a:latin typeface="Cambria Math" panose="02040503050406030204" pitchFamily="18" charset="0"/>
                      </a:rPr>
                      <m:t>𝑎</m:t>
                    </m:r>
                  </m:oMath>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95355" y="876611"/>
                <a:ext cx="3618765" cy="588751"/>
              </a:xfrm>
              <a:prstGeom prst="rect">
                <a:avLst/>
              </a:prstGeom>
              <a:blipFill>
                <a:blip r:embed="rId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11560" y="1556792"/>
                <a:ext cx="288032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3</m:t>
                                  </m:r>
                                </m:sup>
                              </m:sSup>
                            </m:e>
                          </m:d>
                        </m:e>
                        <m:sup>
                          <m:r>
                            <a:rPr lang="en-GB" b="0" i="1" smtClean="0">
                              <a:latin typeface="Cambria Math" panose="02040503050406030204" pitchFamily="18" charset="0"/>
                            </a:rPr>
                            <m:t>2</m:t>
                          </m:r>
                        </m:sup>
                      </m:sSup>
                      <m:r>
                        <a:rPr lang="en-GB" b="0" i="1" smtClean="0">
                          <a:latin typeface="Cambria Math" panose="02040503050406030204" pitchFamily="18" charset="0"/>
                        </a:rPr>
                        <m:t>×3</m:t>
                      </m:r>
                      <m:r>
                        <a:rPr lang="en-GB" b="0" i="1" smtClean="0">
                          <a:latin typeface="Cambria Math" panose="02040503050406030204" pitchFamily="18" charset="0"/>
                        </a:rPr>
                        <m:t>𝑎</m:t>
                      </m:r>
                    </m:oMath>
                    <m:oMath xmlns:m="http://schemas.openxmlformats.org/officeDocument/2006/math">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6</m:t>
                          </m:r>
                        </m:sup>
                      </m:sSup>
                      <m:r>
                        <a:rPr lang="en-GB" b="0" i="1" smtClean="0">
                          <a:latin typeface="Cambria Math" panose="02040503050406030204" pitchFamily="18" charset="0"/>
                        </a:rPr>
                        <m:t>×3</m:t>
                      </m:r>
                      <m:r>
                        <a:rPr lang="en-GB" b="0" i="1" smtClean="0">
                          <a:latin typeface="Cambria Math" panose="02040503050406030204" pitchFamily="18" charset="0"/>
                        </a:rPr>
                        <m:t>𝑎</m:t>
                      </m:r>
                    </m:oMath>
                    <m:oMath xmlns:m="http://schemas.openxmlformats.org/officeDocument/2006/math">
                      <m:r>
                        <a:rPr lang="en-GB" b="0" i="1" smtClean="0">
                          <a:latin typeface="Cambria Math" panose="02040503050406030204" pitchFamily="18" charset="0"/>
                        </a:rPr>
                        <m:t>=12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7</m:t>
                          </m:r>
                        </m:sup>
                      </m:sSup>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611560" y="1556792"/>
                <a:ext cx="2880320" cy="92333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680285" y="2993872"/>
                <a:ext cx="4236984"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Simplify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𝑥</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𝑥</m:t>
                        </m:r>
                      </m:sup>
                    </m:sSup>
                  </m:oMath>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4680285" y="2993872"/>
                <a:ext cx="4236984" cy="369332"/>
              </a:xfrm>
              <a:prstGeom prst="rect">
                <a:avLst/>
              </a:prstGeom>
              <a:blipFill>
                <a:blip r:embed="rId4"/>
                <a:stretch>
                  <a:fillRect b="-3529"/>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041233" y="3471402"/>
                <a:ext cx="20577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6</m:t>
                          </m:r>
                        </m:e>
                        <m:sup>
                          <m:r>
                            <a:rPr lang="en-GB" b="0" i="1" smtClean="0">
                              <a:latin typeface="Cambria Math" panose="02040503050406030204" pitchFamily="18" charset="0"/>
                            </a:rPr>
                            <m:t>𝑥</m:t>
                          </m:r>
                        </m:sup>
                      </m:sSup>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5041233" y="3471402"/>
                <a:ext cx="2057762"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516216" y="3441516"/>
                <a:ext cx="2401053"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Fro Note: </a:t>
                </a:r>
                <a:r>
                  <a:rPr lang="en-GB" sz="1400" dirty="0"/>
                  <a:t>This is using </a:t>
                </a:r>
                <a14:m>
                  <m:oMath xmlns:m="http://schemas.openxmlformats.org/officeDocument/2006/math">
                    <m:sSup>
                      <m:sSupPr>
                        <m:ctrlPr>
                          <a:rPr lang="en-GB" sz="1400" b="0" i="1" smtClean="0">
                            <a:latin typeface="Cambria Math" panose="02040503050406030204" pitchFamily="18" charset="0"/>
                          </a:rPr>
                        </m:ctrlPr>
                      </m:sSupPr>
                      <m:e>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𝑎𝑏</m:t>
                            </m:r>
                          </m:e>
                        </m:d>
                      </m:e>
                      <m:sup>
                        <m:r>
                          <a:rPr lang="en-GB" sz="1400" b="0" i="1" smtClean="0">
                            <a:latin typeface="Cambria Math" panose="02040503050406030204" pitchFamily="18" charset="0"/>
                          </a:rPr>
                          <m:t>𝑛</m:t>
                        </m:r>
                      </m:sup>
                    </m:sSup>
                    <m:r>
                      <a:rPr lang="en-GB" sz="1400" b="0" i="1" smtClean="0">
                        <a:latin typeface="Cambria Math" panose="02040503050406030204" pitchFamily="18" charset="0"/>
                      </a:rPr>
                      <m:t>=</m:t>
                    </m:r>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𝑎</m:t>
                        </m:r>
                      </m:e>
                      <m:sup>
                        <m:r>
                          <a:rPr lang="en-GB" sz="1400" b="0" i="1" smtClean="0">
                            <a:latin typeface="Cambria Math" panose="02040503050406030204" pitchFamily="18" charset="0"/>
                          </a:rPr>
                          <m:t>𝑛</m:t>
                        </m:r>
                      </m:sup>
                    </m:sSup>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𝑏</m:t>
                        </m:r>
                      </m:e>
                      <m:sup>
                        <m:r>
                          <a:rPr lang="en-GB" sz="1400" b="0" i="1" smtClean="0">
                            <a:latin typeface="Cambria Math" panose="02040503050406030204" pitchFamily="18" charset="0"/>
                          </a:rPr>
                          <m:t>𝑛</m:t>
                        </m:r>
                      </m:sup>
                    </m:sSup>
                  </m:oMath>
                </a14:m>
                <a:r>
                  <a:rPr lang="en-GB" sz="1400" dirty="0"/>
                  <a:t> law backwards.</a:t>
                </a:r>
              </a:p>
            </p:txBody>
          </p:sp>
        </mc:Choice>
        <mc:Fallback xmlns="">
          <p:sp>
            <p:nvSpPr>
              <p:cNvPr id="9" name="TextBox 8"/>
              <p:cNvSpPr txBox="1">
                <a:spLocks noRot="1" noChangeAspect="1" noMove="1" noResize="1" noEditPoints="1" noAdjustHandles="1" noChangeArrowheads="1" noChangeShapeType="1" noTextEdit="1"/>
              </p:cNvSpPr>
              <p:nvPr/>
            </p:nvSpPr>
            <p:spPr>
              <a:xfrm>
                <a:off x="6516216" y="3441516"/>
                <a:ext cx="2401053" cy="523220"/>
              </a:xfrm>
              <a:prstGeom prst="rect">
                <a:avLst/>
              </a:prstGeom>
              <a:blipFill>
                <a:blip r:embed="rId6"/>
                <a:stretch>
                  <a:fillRect l="-251" b="-89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754470" y="892495"/>
                <a:ext cx="3618765" cy="527196"/>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Simplify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2</m:t>
                        </m:r>
                        <m:r>
                          <a:rPr lang="en-GB" b="0" i="1" smtClean="0">
                            <a:latin typeface="Cambria Math" panose="02040503050406030204" pitchFamily="18" charset="0"/>
                          </a:rPr>
                          <m:t>𝑥</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5</m:t>
                            </m:r>
                          </m:sup>
                        </m:sSup>
                      </m:num>
                      <m:den>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den>
                    </m:f>
                  </m:oMath>
                </a14:m>
                <a:endParaRPr lang="en-GB" dirty="0"/>
              </a:p>
            </p:txBody>
          </p:sp>
        </mc:Choice>
        <mc:Fallback xmlns="">
          <p:sp>
            <p:nvSpPr>
              <p:cNvPr id="10" name="TextBox 9"/>
              <p:cNvSpPr txBox="1">
                <a:spLocks noRot="1" noChangeAspect="1" noMove="1" noResize="1" noEditPoints="1" noAdjustHandles="1" noChangeArrowheads="1" noChangeShapeType="1" noTextEdit="1"/>
              </p:cNvSpPr>
              <p:nvPr/>
            </p:nvSpPr>
            <p:spPr>
              <a:xfrm>
                <a:off x="4754470" y="892495"/>
                <a:ext cx="3618765" cy="527196"/>
              </a:xfrm>
              <a:prstGeom prst="rect">
                <a:avLst/>
              </a:prstGeom>
              <a:blipFill>
                <a:blip r:embed="rId7"/>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970675" y="1572676"/>
                <a:ext cx="2880320" cy="10427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4</m:t>
                          </m:r>
                        </m:den>
                      </m:f>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oMath>
                  </m:oMathPara>
                </a14:m>
                <a:br>
                  <a:rPr lang="en-GB" b="0" dirty="0"/>
                </a:br>
                <a:endParaRPr lang="en-GB" b="0" dirty="0"/>
              </a:p>
              <a:p>
                <a:r>
                  <a:rPr lang="en-GB" dirty="0"/>
                  <a:t>or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num>
                      <m:den>
                        <m:r>
                          <a:rPr lang="en-GB" b="0" i="1" smtClean="0">
                            <a:latin typeface="Cambria Math" panose="02040503050406030204" pitchFamily="18" charset="0"/>
                          </a:rPr>
                          <m:t>4</m:t>
                        </m:r>
                      </m:den>
                    </m:f>
                  </m:oMath>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4970675" y="1572676"/>
                <a:ext cx="2880320" cy="1042786"/>
              </a:xfrm>
              <a:prstGeom prst="rect">
                <a:avLst/>
              </a:prstGeom>
              <a:blipFill>
                <a:blip r:embed="rId8"/>
                <a:stretch>
                  <a:fillRect l="-1691" b="-292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86046" y="2996952"/>
                <a:ext cx="3618765"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Expand and simplify</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m:t>
                      </m:r>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3−</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e>
                      </m:d>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d>
                        <m:dPr>
                          <m:ctrlPr>
                            <a:rPr lang="en-GB" b="0" i="1" smtClean="0">
                              <a:latin typeface="Cambria Math" panose="02040503050406030204" pitchFamily="18" charset="0"/>
                            </a:rPr>
                          </m:ctrlPr>
                        </m:dPr>
                        <m:e>
                          <m:r>
                            <a:rPr lang="en-GB" b="0" i="1" smtClean="0">
                              <a:latin typeface="Cambria Math" panose="02040503050406030204" pitchFamily="18" charset="0"/>
                            </a:rPr>
                            <m:t>3−</m:t>
                          </m:r>
                          <m:r>
                            <a:rPr lang="en-GB" b="0" i="1" smtClean="0">
                              <a:latin typeface="Cambria Math" panose="02040503050406030204" pitchFamily="18" charset="0"/>
                            </a:rPr>
                            <m:t>𝑥</m:t>
                          </m:r>
                        </m:e>
                      </m:d>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386046" y="2996952"/>
                <a:ext cx="3618765" cy="646331"/>
              </a:xfrm>
              <a:prstGeom prst="rect">
                <a:avLst/>
              </a:prstGeom>
              <a:blipFill>
                <a:blip r:embed="rId9"/>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02251" y="3677133"/>
                <a:ext cx="288032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=6</m:t>
                      </m:r>
                      <m:r>
                        <a:rPr lang="en-GB" b="0" i="1" smtClean="0">
                          <a:latin typeface="Cambria Math" panose="02040503050406030204" pitchFamily="18" charset="0"/>
                        </a:rPr>
                        <m:t>𝑥</m:t>
                      </m:r>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−12</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4</m:t>
                          </m:r>
                        </m:sup>
                      </m:sSup>
                    </m:oMath>
                    <m:oMath xmlns:m="http://schemas.openxmlformats.org/officeDocument/2006/math">
                      <m:r>
                        <a:rPr lang="en-GB" b="0" i="1" smtClean="0">
                          <a:latin typeface="Cambria Math" panose="02040503050406030204" pitchFamily="18" charset="0"/>
                        </a:rPr>
                        <m:t>=4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4</m:t>
                          </m:r>
                        </m:sup>
                      </m:sSup>
                      <m:r>
                        <a:rPr lang="en-GB" b="0" i="1" smtClean="0">
                          <a:latin typeface="Cambria Math" panose="02040503050406030204" pitchFamily="18" charset="0"/>
                        </a:rPr>
                        <m:t>−14</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3</m:t>
                          </m:r>
                        </m:sup>
                      </m:sSup>
                      <m:r>
                        <a:rPr lang="en-GB" b="0" i="1" smtClean="0">
                          <a:latin typeface="Cambria Math" panose="02040503050406030204" pitchFamily="18" charset="0"/>
                        </a:rPr>
                        <m:t>+6</m:t>
                      </m:r>
                      <m:r>
                        <a:rPr lang="en-GB" b="0" i="1" smtClean="0">
                          <a:latin typeface="Cambria Math" panose="02040503050406030204" pitchFamily="18" charset="0"/>
                        </a:rPr>
                        <m:t>𝑥</m:t>
                      </m:r>
                    </m:oMath>
                  </m:oMathPara>
                </a14:m>
                <a:endParaRPr lang="en-GB" dirty="0"/>
              </a:p>
            </p:txBody>
          </p:sp>
        </mc:Choice>
        <mc:Fallback xmlns="">
          <p:sp>
            <p:nvSpPr>
              <p:cNvPr id="13" name="TextBox 12"/>
              <p:cNvSpPr txBox="1">
                <a:spLocks noRot="1" noChangeAspect="1" noMove="1" noResize="1" noEditPoints="1" noAdjustHandles="1" noChangeArrowheads="1" noChangeShapeType="1" noTextEdit="1"/>
              </p:cNvSpPr>
              <p:nvPr/>
            </p:nvSpPr>
            <p:spPr>
              <a:xfrm>
                <a:off x="602251" y="3677133"/>
                <a:ext cx="2880320" cy="646331"/>
              </a:xfrm>
              <a:prstGeom prst="rect">
                <a:avLst/>
              </a:prstGeom>
              <a:blipFill>
                <a:blip r:embed="rId10"/>
                <a:stretch>
                  <a:fillRect/>
                </a:stretch>
              </a:blipFill>
            </p:spPr>
            <p:txBody>
              <a:bodyPr/>
              <a:lstStyle/>
              <a:p>
                <a:r>
                  <a:rPr lang="en-GB">
                    <a:noFill/>
                  </a:rPr>
                  <a:t> </a:t>
                </a:r>
              </a:p>
            </p:txBody>
          </p:sp>
        </mc:Fallback>
      </mc:AlternateContent>
      <p:sp>
        <p:nvSpPr>
          <p:cNvPr id="14" name="Rectangle 13"/>
          <p:cNvSpPr/>
          <p:nvPr/>
        </p:nvSpPr>
        <p:spPr>
          <a:xfrm>
            <a:off x="381688" y="1464723"/>
            <a:ext cx="3632430" cy="9536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5" name="Rectangle 14"/>
          <p:cNvSpPr/>
          <p:nvPr/>
        </p:nvSpPr>
        <p:spPr>
          <a:xfrm>
            <a:off x="4740805" y="1429510"/>
            <a:ext cx="3632430" cy="11859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Rectangle 15"/>
          <p:cNvSpPr/>
          <p:nvPr/>
        </p:nvSpPr>
        <p:spPr>
          <a:xfrm>
            <a:off x="363598" y="3643283"/>
            <a:ext cx="3641213" cy="9648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Rectangle 16"/>
          <p:cNvSpPr/>
          <p:nvPr/>
        </p:nvSpPr>
        <p:spPr>
          <a:xfrm>
            <a:off x="4669060" y="3358973"/>
            <a:ext cx="4248209" cy="9648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107504" y="876611"/>
            <a:ext cx="257798" cy="248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sp>
        <p:nvSpPr>
          <p:cNvPr id="19" name="Rectangle 18"/>
          <p:cNvSpPr/>
          <p:nvPr/>
        </p:nvSpPr>
        <p:spPr>
          <a:xfrm>
            <a:off x="4483007" y="876611"/>
            <a:ext cx="257798" cy="248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sp>
        <p:nvSpPr>
          <p:cNvPr id="20" name="Rectangle 19"/>
          <p:cNvSpPr/>
          <p:nvPr/>
        </p:nvSpPr>
        <p:spPr>
          <a:xfrm>
            <a:off x="137557" y="3006459"/>
            <a:ext cx="257798" cy="248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3</a:t>
            </a:r>
          </a:p>
        </p:txBody>
      </p:sp>
      <p:sp>
        <p:nvSpPr>
          <p:cNvPr id="21" name="Rectangle 20"/>
          <p:cNvSpPr/>
          <p:nvPr/>
        </p:nvSpPr>
        <p:spPr>
          <a:xfrm>
            <a:off x="4422487" y="2993872"/>
            <a:ext cx="257798" cy="248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4</a:t>
            </a:r>
          </a:p>
        </p:txBody>
      </p:sp>
    </p:spTree>
    <p:extLst>
      <p:ext uri="{BB962C8B-B14F-4D97-AF65-F5344CB8AC3E}">
        <p14:creationId xmlns:p14="http://schemas.microsoft.com/office/powerpoint/2010/main" val="16752319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4" restart="whenNotActive" fill="hold" evtFilter="cancelBubble" nodeType="interactiveSeq">
                <p:stCondLst>
                  <p:cond evt="onClick" delay="0">
                    <p:tgtEl>
                      <p:spTgt spid="16"/>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6"/>
                                        </p:tgtEl>
                                      </p:cBhvr>
                                    </p:animEffect>
                                    <p:set>
                                      <p:cBhvr>
                                        <p:cTn id="19"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20" restart="whenNotActive" fill="hold" evtFilter="cancelBubble" nodeType="interactiveSeq">
                <p:stCondLst>
                  <p:cond evt="onClick" delay="0">
                    <p:tgtEl>
                      <p:spTgt spid="17"/>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4" grpId="0" animBg="1"/>
      <p:bldP spid="15" grpId="0" animBg="1"/>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A2674-3049-68BE-25F2-CF358B4F5A45}"/>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1E985B42-6AEC-47B1-2F80-4ADDB991F746}"/>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D25A0075-C8E9-16F4-B597-191CDD4D99A9}"/>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1.1</a:t>
              </a:r>
              <a:endParaRPr lang="en-GB" sz="3200" dirty="0"/>
            </a:p>
          </p:txBody>
        </p:sp>
        <p:cxnSp>
          <p:nvCxnSpPr>
            <p:cNvPr id="4" name="Straight Connector 3">
              <a:extLst>
                <a:ext uri="{FF2B5EF4-FFF2-40B4-BE49-F238E27FC236}">
                  <a16:creationId xmlns:a16="http://schemas.microsoft.com/office/drawing/2014/main" id="{98118BBA-5417-97F1-4BC6-8F170E3DE916}"/>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a:extLst>
              <a:ext uri="{FF2B5EF4-FFF2-40B4-BE49-F238E27FC236}">
                <a16:creationId xmlns:a16="http://schemas.microsoft.com/office/drawing/2014/main" id="{83CEC10B-C35F-416E-C658-AA62C8E06D13}"/>
              </a:ext>
            </a:extLst>
          </p:cNvPr>
          <p:cNvSpPr txBox="1"/>
          <p:nvPr/>
        </p:nvSpPr>
        <p:spPr>
          <a:xfrm>
            <a:off x="395536" y="725840"/>
            <a:ext cx="7920880" cy="830997"/>
          </a:xfrm>
          <a:prstGeom prst="rect">
            <a:avLst/>
          </a:prstGeom>
          <a:noFill/>
        </p:spPr>
        <p:txBody>
          <a:bodyPr wrap="square" rtlCol="0">
            <a:spAutoFit/>
          </a:bodyPr>
          <a:lstStyle/>
          <a:p>
            <a:r>
              <a:rPr lang="en-GB" sz="2400" dirty="0"/>
              <a:t>Pearson Pure Mathematics Year 1/AS</a:t>
            </a:r>
          </a:p>
          <a:p>
            <a:r>
              <a:rPr lang="en-GB" sz="2400" dirty="0"/>
              <a:t>Pages 1</a:t>
            </a:r>
          </a:p>
        </p:txBody>
      </p:sp>
      <p:cxnSp>
        <p:nvCxnSpPr>
          <p:cNvPr id="6" name="Straight Connector 5">
            <a:extLst>
              <a:ext uri="{FF2B5EF4-FFF2-40B4-BE49-F238E27FC236}">
                <a16:creationId xmlns:a16="http://schemas.microsoft.com/office/drawing/2014/main" id="{A4B92C97-F815-018C-7B76-0795FA8F8D78}"/>
              </a:ext>
            </a:extLst>
          </p:cNvPr>
          <p:cNvCxnSpPr/>
          <p:nvPr/>
        </p:nvCxnSpPr>
        <p:spPr>
          <a:xfrm>
            <a:off x="0" y="1739717"/>
            <a:ext cx="9144000" cy="0"/>
          </a:xfrm>
          <a:prstGeom prst="line">
            <a:avLst/>
          </a:prstGeom>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63C5A0B2-B621-17C3-FC37-A336923ECB9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1630" y="2492896"/>
            <a:ext cx="5071543" cy="2900608"/>
          </a:xfrm>
          <a:prstGeom prst="rect">
            <a:avLst/>
          </a:prstGeom>
          <a:noFill/>
          <a:ln>
            <a:noFill/>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A48B4B-B25E-7CCB-D6FC-F001816B32F8}"/>
                  </a:ext>
                </a:extLst>
              </p:cNvPr>
              <p:cNvSpPr txBox="1"/>
              <p:nvPr/>
            </p:nvSpPr>
            <p:spPr>
              <a:xfrm>
                <a:off x="491243" y="5669142"/>
                <a:ext cx="2047419" cy="532903"/>
              </a:xfrm>
              <a:prstGeom prst="rect">
                <a:avLst/>
              </a:prstGeom>
              <a:noFill/>
            </p:spPr>
            <p:txBody>
              <a:bodyPr wrap="square" rtlCol="0">
                <a:spAutoFit/>
              </a:bodyPr>
              <a:lstStyle/>
              <a:p>
                <a:r>
                  <a:rPr lang="en-GB" b="1" dirty="0"/>
                  <a:t>Solution: </a:t>
                </a:r>
                <a14:m>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𝟐</m:t>
                        </m:r>
                      </m:e>
                      <m:sup>
                        <m:d>
                          <m:dPr>
                            <m:ctrlPr>
                              <a:rPr lang="en-GB" b="1" i="1" smtClean="0">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panose="02040503050406030204" pitchFamily="18" charset="0"/>
                                  </a:rPr>
                                  <m:t>𝟑</m:t>
                                </m:r>
                              </m:e>
                              <m:sup>
                                <m:d>
                                  <m:dPr>
                                    <m:ctrlPr>
                                      <a:rPr lang="en-GB" b="1" i="1" smtClean="0">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panose="02040503050406030204" pitchFamily="18" charset="0"/>
                                          </a:rPr>
                                          <m:t>𝟐</m:t>
                                        </m:r>
                                      </m:e>
                                      <m:sup>
                                        <m:r>
                                          <a:rPr lang="en-GB" b="1" i="1" smtClean="0">
                                            <a:latin typeface="Cambria Math" panose="02040503050406030204" pitchFamily="18" charset="0"/>
                                          </a:rPr>
                                          <m:t>𝟑</m:t>
                                        </m:r>
                                      </m:sup>
                                    </m:sSup>
                                  </m:e>
                                </m:d>
                              </m:sup>
                            </m:sSup>
                          </m:e>
                        </m:d>
                      </m:sup>
                    </m:sSup>
                  </m:oMath>
                </a14:m>
                <a:endParaRPr lang="en-GB" b="1" dirty="0"/>
              </a:p>
            </p:txBody>
          </p:sp>
        </mc:Choice>
        <mc:Fallback xmlns="">
          <p:sp>
            <p:nvSpPr>
              <p:cNvPr id="8" name="TextBox 7">
                <a:extLst>
                  <a:ext uri="{FF2B5EF4-FFF2-40B4-BE49-F238E27FC236}">
                    <a16:creationId xmlns:a16="http://schemas.microsoft.com/office/drawing/2014/main" id="{23A48B4B-B25E-7CCB-D6FC-F001816B32F8}"/>
                  </a:ext>
                </a:extLst>
              </p:cNvPr>
              <p:cNvSpPr txBox="1">
                <a:spLocks noRot="1" noChangeAspect="1" noMove="1" noResize="1" noEditPoints="1" noAdjustHandles="1" noChangeArrowheads="1" noChangeShapeType="1" noTextEdit="1"/>
              </p:cNvSpPr>
              <p:nvPr/>
            </p:nvSpPr>
            <p:spPr>
              <a:xfrm>
                <a:off x="491243" y="5669142"/>
                <a:ext cx="2047419" cy="532903"/>
              </a:xfrm>
              <a:prstGeom prst="rect">
                <a:avLst/>
              </a:prstGeom>
              <a:blipFill>
                <a:blip r:embed="rId3"/>
                <a:stretch>
                  <a:fillRect l="-2687" b="-18391"/>
                </a:stretch>
              </a:blipFill>
            </p:spPr>
            <p:txBody>
              <a:bodyPr/>
              <a:lstStyle/>
              <a:p>
                <a:r>
                  <a:rPr lang="en-GB">
                    <a:noFill/>
                  </a:rPr>
                  <a:t> </a:t>
                </a:r>
              </a:p>
            </p:txBody>
          </p:sp>
        </mc:Fallback>
      </mc:AlternateContent>
      <p:pic>
        <p:nvPicPr>
          <p:cNvPr id="9" name="Picture 8">
            <a:extLst>
              <a:ext uri="{FF2B5EF4-FFF2-40B4-BE49-F238E27FC236}">
                <a16:creationId xmlns:a16="http://schemas.microsoft.com/office/drawing/2014/main" id="{7D88AA3F-4E90-5097-C5F6-1536348E21C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355976" y="2516052"/>
            <a:ext cx="4723765" cy="2220595"/>
          </a:xfrm>
          <a:prstGeom prst="rect">
            <a:avLst/>
          </a:prstGeom>
          <a:noFill/>
          <a:ln>
            <a:noFill/>
          </a:ln>
        </p:spPr>
      </p:pic>
      <p:sp>
        <p:nvSpPr>
          <p:cNvPr id="10" name="Rectangle 9">
            <a:extLst>
              <a:ext uri="{FF2B5EF4-FFF2-40B4-BE49-F238E27FC236}">
                <a16:creationId xmlns:a16="http://schemas.microsoft.com/office/drawing/2014/main" id="{FEA5305B-1D4D-317A-DBF5-9319D172EFE8}"/>
              </a:ext>
            </a:extLst>
          </p:cNvPr>
          <p:cNvSpPr/>
          <p:nvPr/>
        </p:nvSpPr>
        <p:spPr>
          <a:xfrm>
            <a:off x="124563" y="2545922"/>
            <a:ext cx="257798" cy="248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sp>
        <p:nvSpPr>
          <p:cNvPr id="11" name="Rectangle 10">
            <a:extLst>
              <a:ext uri="{FF2B5EF4-FFF2-40B4-BE49-F238E27FC236}">
                <a16:creationId xmlns:a16="http://schemas.microsoft.com/office/drawing/2014/main" id="{ED0DA73C-CB07-29D7-2177-FE42D490A213}"/>
              </a:ext>
            </a:extLst>
          </p:cNvPr>
          <p:cNvSpPr/>
          <p:nvPr/>
        </p:nvSpPr>
        <p:spPr>
          <a:xfrm>
            <a:off x="4047766" y="2545922"/>
            <a:ext cx="257798" cy="24813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5E81614-4241-7942-E0D3-C8ACB52E6FAC}"/>
                  </a:ext>
                </a:extLst>
              </p:cNvPr>
              <p:cNvSpPr txBox="1"/>
              <p:nvPr/>
            </p:nvSpPr>
            <p:spPr>
              <a:xfrm>
                <a:off x="5029653" y="4781164"/>
                <a:ext cx="2592198" cy="17642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𝑵</m:t>
                      </m:r>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𝟐</m:t>
                          </m:r>
                        </m:e>
                        <m:sup>
                          <m:r>
                            <a:rPr lang="en-GB" b="1" i="1" smtClean="0">
                              <a:latin typeface="Cambria Math" panose="02040503050406030204" pitchFamily="18" charset="0"/>
                            </a:rPr>
                            <m:t>𝒌</m:t>
                          </m:r>
                        </m:sup>
                      </m:sSup>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𝟐</m:t>
                          </m:r>
                        </m:e>
                        <m:sup>
                          <m:r>
                            <a:rPr lang="en-GB" b="1" i="1" smtClean="0">
                              <a:latin typeface="Cambria Math" panose="02040503050406030204" pitchFamily="18" charset="0"/>
                            </a:rPr>
                            <m:t>𝟐</m:t>
                          </m:r>
                          <m:r>
                            <a:rPr lang="en-GB" b="1" i="1" smtClean="0">
                              <a:latin typeface="Cambria Math" panose="02040503050406030204" pitchFamily="18" charset="0"/>
                            </a:rPr>
                            <m:t>𝒎</m:t>
                          </m:r>
                        </m:sup>
                      </m:sSup>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𝟐</m:t>
                          </m:r>
                        </m:e>
                        <m:sup>
                          <m:r>
                            <a:rPr lang="en-GB" b="1" i="1" smtClean="0">
                              <a:latin typeface="Cambria Math" panose="02040503050406030204" pitchFamily="18" charset="0"/>
                            </a:rPr>
                            <m:t>𝟑</m:t>
                          </m:r>
                          <m:r>
                            <a:rPr lang="en-GB" b="1" i="1" smtClean="0">
                              <a:latin typeface="Cambria Math" panose="02040503050406030204" pitchFamily="18" charset="0"/>
                            </a:rPr>
                            <m:t>𝒏</m:t>
                          </m:r>
                        </m:sup>
                      </m:sSup>
                    </m:oMath>
                    <m:oMath xmlns:m="http://schemas.openxmlformats.org/officeDocument/2006/math">
                      <m:r>
                        <a:rPr lang="en-GB" b="1" i="0" smtClean="0">
                          <a:latin typeface="Cambria Math" panose="02040503050406030204" pitchFamily="18" charset="0"/>
                        </a:rPr>
                        <m:t>    </m:t>
                      </m:r>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𝟐</m:t>
                          </m:r>
                        </m:e>
                        <m:sup>
                          <m:r>
                            <a:rPr lang="en-GB" b="1" i="1" smtClean="0">
                              <a:latin typeface="Cambria Math" panose="02040503050406030204" pitchFamily="18" charset="0"/>
                            </a:rPr>
                            <m:t>𝒌</m:t>
                          </m:r>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𝒎</m:t>
                          </m:r>
                          <m:r>
                            <a:rPr lang="en-GB" b="1" i="1" smtClean="0">
                              <a:latin typeface="Cambria Math" panose="02040503050406030204" pitchFamily="18" charset="0"/>
                            </a:rPr>
                            <m:t>+</m:t>
                          </m:r>
                          <m:r>
                            <a:rPr lang="en-GB" b="1" i="1" smtClean="0">
                              <a:latin typeface="Cambria Math" panose="02040503050406030204" pitchFamily="18" charset="0"/>
                            </a:rPr>
                            <m:t>𝟑</m:t>
                          </m:r>
                          <m:r>
                            <a:rPr lang="en-GB" b="1" i="1" smtClean="0">
                              <a:latin typeface="Cambria Math" panose="02040503050406030204" pitchFamily="18" charset="0"/>
                            </a:rPr>
                            <m:t>𝒏</m:t>
                          </m:r>
                        </m:sup>
                      </m:sSup>
                    </m:oMath>
                  </m:oMathPara>
                </a14:m>
                <a:endParaRPr lang="en-GB" b="1" dirty="0"/>
              </a:p>
              <a:p>
                <a:r>
                  <a:rPr lang="en-GB" b="1" dirty="0"/>
                  <a:t>This is square if:</a:t>
                </a:r>
              </a:p>
              <a:p>
                <a14:m>
                  <m:oMath xmlns:m="http://schemas.openxmlformats.org/officeDocument/2006/math">
                    <m:r>
                      <a:rPr lang="en-GB" b="1" i="1" smtClean="0">
                        <a:latin typeface="Cambria Math" panose="02040503050406030204" pitchFamily="18" charset="0"/>
                      </a:rPr>
                      <m:t>𝒌</m:t>
                    </m:r>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𝒎</m:t>
                    </m:r>
                    <m:r>
                      <a:rPr lang="en-GB" b="1" i="1" smtClean="0">
                        <a:latin typeface="Cambria Math" panose="02040503050406030204" pitchFamily="18" charset="0"/>
                      </a:rPr>
                      <m:t>+</m:t>
                    </m:r>
                    <m:r>
                      <a:rPr lang="en-GB" b="1" i="1" smtClean="0">
                        <a:latin typeface="Cambria Math" panose="02040503050406030204" pitchFamily="18" charset="0"/>
                      </a:rPr>
                      <m:t>𝟑</m:t>
                    </m:r>
                    <m:r>
                      <a:rPr lang="en-GB" b="1" i="1" smtClean="0">
                        <a:latin typeface="Cambria Math" panose="02040503050406030204" pitchFamily="18" charset="0"/>
                      </a:rPr>
                      <m:t>𝒏</m:t>
                    </m:r>
                  </m:oMath>
                </a14:m>
                <a:r>
                  <a:rPr lang="en-GB" b="1" dirty="0"/>
                  <a:t> is even</a:t>
                </a:r>
              </a:p>
              <a:p>
                <a14:m>
                  <m:oMath xmlns:m="http://schemas.openxmlformats.org/officeDocument/2006/math">
                    <m:r>
                      <a:rPr lang="en-GB" b="1" i="1" smtClean="0">
                        <a:latin typeface="Cambria Math" panose="02040503050406030204" pitchFamily="18" charset="0"/>
                      </a:rPr>
                      <m:t>⇒</m:t>
                    </m:r>
                  </m:oMath>
                </a14:m>
                <a:r>
                  <a:rPr lang="en-GB" b="1" dirty="0"/>
                  <a:t> </a:t>
                </a:r>
                <a14:m>
                  <m:oMath xmlns:m="http://schemas.openxmlformats.org/officeDocument/2006/math">
                    <m:r>
                      <a:rPr lang="en-GB" b="1" i="1" dirty="0" smtClean="0">
                        <a:latin typeface="Cambria Math" panose="02040503050406030204" pitchFamily="18" charset="0"/>
                      </a:rPr>
                      <m:t>𝒌</m:t>
                    </m:r>
                    <m:r>
                      <a:rPr lang="en-GB" b="1" i="1" dirty="0" smtClean="0">
                        <a:latin typeface="Cambria Math" panose="02040503050406030204" pitchFamily="18" charset="0"/>
                      </a:rPr>
                      <m:t>+</m:t>
                    </m:r>
                    <m:r>
                      <a:rPr lang="en-GB" b="1" i="1" dirty="0" smtClean="0">
                        <a:latin typeface="Cambria Math" panose="02040503050406030204" pitchFamily="18" charset="0"/>
                      </a:rPr>
                      <m:t>𝟑</m:t>
                    </m:r>
                    <m:r>
                      <a:rPr lang="en-GB" b="1" i="1" dirty="0" smtClean="0">
                        <a:latin typeface="Cambria Math" panose="02040503050406030204" pitchFamily="18" charset="0"/>
                      </a:rPr>
                      <m:t>𝒏</m:t>
                    </m:r>
                  </m:oMath>
                </a14:m>
                <a:r>
                  <a:rPr lang="en-GB" b="1" dirty="0"/>
                  <a:t> is even</a:t>
                </a:r>
              </a:p>
              <a:p>
                <a14:m>
                  <m:oMath xmlns:m="http://schemas.openxmlformats.org/officeDocument/2006/math">
                    <m:r>
                      <a:rPr lang="en-GB" b="1" i="1" smtClean="0">
                        <a:latin typeface="Cambria Math" panose="02040503050406030204" pitchFamily="18" charset="0"/>
                      </a:rPr>
                      <m:t>⇒</m:t>
                    </m:r>
                    <m:r>
                      <a:rPr lang="en-GB" b="1" i="1" smtClean="0">
                        <a:latin typeface="Cambria Math" panose="02040503050406030204" pitchFamily="18" charset="0"/>
                      </a:rPr>
                      <m:t>𝒌</m:t>
                    </m:r>
                    <m:r>
                      <a:rPr lang="en-GB" b="1" i="1" smtClean="0">
                        <a:latin typeface="Cambria Math" panose="02040503050406030204" pitchFamily="18" charset="0"/>
                      </a:rPr>
                      <m:t>+</m:t>
                    </m:r>
                    <m:r>
                      <a:rPr lang="en-GB" b="1" i="1" smtClean="0">
                        <a:latin typeface="Cambria Math" panose="02040503050406030204" pitchFamily="18" charset="0"/>
                      </a:rPr>
                      <m:t>𝒏</m:t>
                    </m:r>
                  </m:oMath>
                </a14:m>
                <a:r>
                  <a:rPr lang="en-GB" b="1" dirty="0"/>
                  <a:t> is even</a:t>
                </a:r>
              </a:p>
            </p:txBody>
          </p:sp>
        </mc:Choice>
        <mc:Fallback xmlns="">
          <p:sp>
            <p:nvSpPr>
              <p:cNvPr id="12" name="TextBox 11">
                <a:extLst>
                  <a:ext uri="{FF2B5EF4-FFF2-40B4-BE49-F238E27FC236}">
                    <a16:creationId xmlns:a16="http://schemas.microsoft.com/office/drawing/2014/main" id="{55E81614-4241-7942-E0D3-C8ACB52E6FAC}"/>
                  </a:ext>
                </a:extLst>
              </p:cNvPr>
              <p:cNvSpPr txBox="1">
                <a:spLocks noRot="1" noChangeAspect="1" noMove="1" noResize="1" noEditPoints="1" noAdjustHandles="1" noChangeArrowheads="1" noChangeShapeType="1" noTextEdit="1"/>
              </p:cNvSpPr>
              <p:nvPr/>
            </p:nvSpPr>
            <p:spPr>
              <a:xfrm>
                <a:off x="5029653" y="4781164"/>
                <a:ext cx="2592198" cy="1764201"/>
              </a:xfrm>
              <a:prstGeom prst="rect">
                <a:avLst/>
              </a:prstGeom>
              <a:blipFill>
                <a:blip r:embed="rId5"/>
                <a:stretch>
                  <a:fillRect l="-1882" b="-5172"/>
                </a:stretch>
              </a:blipFill>
            </p:spPr>
            <p:txBody>
              <a:bodyPr/>
              <a:lstStyle/>
              <a:p>
                <a:r>
                  <a:rPr lang="en-GB">
                    <a:noFill/>
                  </a:rPr>
                  <a:t> </a:t>
                </a:r>
              </a:p>
            </p:txBody>
          </p:sp>
        </mc:Fallback>
      </mc:AlternateContent>
      <p:sp>
        <p:nvSpPr>
          <p:cNvPr id="13" name="Rectangle 12">
            <a:extLst>
              <a:ext uri="{FF2B5EF4-FFF2-40B4-BE49-F238E27FC236}">
                <a16:creationId xmlns:a16="http://schemas.microsoft.com/office/drawing/2014/main" id="{3F3D0B36-56D6-3770-AE93-1A5DC4E9F649}"/>
              </a:ext>
            </a:extLst>
          </p:cNvPr>
          <p:cNvSpPr/>
          <p:nvPr/>
        </p:nvSpPr>
        <p:spPr>
          <a:xfrm>
            <a:off x="429815" y="5564440"/>
            <a:ext cx="2529953" cy="7851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4" name="Rectangle 13">
            <a:extLst>
              <a:ext uri="{FF2B5EF4-FFF2-40B4-BE49-F238E27FC236}">
                <a16:creationId xmlns:a16="http://schemas.microsoft.com/office/drawing/2014/main" id="{B354D000-BE02-94A5-17B9-FF2A07A481BF}"/>
              </a:ext>
            </a:extLst>
          </p:cNvPr>
          <p:cNvSpPr/>
          <p:nvPr/>
        </p:nvSpPr>
        <p:spPr>
          <a:xfrm>
            <a:off x="5023247" y="4693789"/>
            <a:ext cx="2640869" cy="18002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359845090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8" restart="whenNotActive" fill="hold" evtFilter="cancelBubble" nodeType="interactiveSeq">
                <p:stCondLst>
                  <p:cond evt="onClick" delay="0">
                    <p:tgtEl>
                      <p:spTgt spid="14"/>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8" name="Picture 7">
            <a:extLst>
              <a:ext uri="{FF2B5EF4-FFF2-40B4-BE49-F238E27FC236}">
                <a16:creationId xmlns:a16="http://schemas.microsoft.com/office/drawing/2014/main" id="{FE94292D-C594-10F6-981F-AA9E12F266F8}"/>
              </a:ext>
            </a:extLst>
          </p:cNvPr>
          <p:cNvPicPr>
            <a:picLocks noChangeAspect="1"/>
          </p:cNvPicPr>
          <p:nvPr/>
        </p:nvPicPr>
        <p:blipFill>
          <a:blip r:embed="rId2"/>
          <a:stretch>
            <a:fillRect/>
          </a:stretch>
        </p:blipFill>
        <p:spPr>
          <a:xfrm>
            <a:off x="1187624" y="836712"/>
            <a:ext cx="6038850" cy="5829300"/>
          </a:xfrm>
          <a:prstGeom prst="rect">
            <a:avLst/>
          </a:prstGeom>
        </p:spPr>
      </p:pic>
    </p:spTree>
    <p:extLst>
      <p:ext uri="{BB962C8B-B14F-4D97-AF65-F5344CB8AC3E}">
        <p14:creationId xmlns:p14="http://schemas.microsoft.com/office/powerpoint/2010/main" val="389605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87744"/>
            <a:chOff x="0" y="13335"/>
            <a:chExt cx="9144218" cy="587744"/>
          </a:xfrm>
        </p:grpSpPr>
        <p:sp>
          <p:nvSpPr>
            <p:cNvPr id="3" name="TextBox 32"/>
            <p:cNvSpPr txBox="1"/>
            <p:nvPr/>
          </p:nvSpPr>
          <p:spPr>
            <a:xfrm>
              <a:off x="0" y="13335"/>
              <a:ext cx="9144000" cy="5847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a:t>Homework</a:t>
              </a:r>
              <a:r>
                <a:rPr lang="en-GB" sz="3200">
                  <a:latin typeface="+mj-lt"/>
                </a:rPr>
                <a:t> </a:t>
              </a:r>
              <a:r>
                <a:rPr lang="en-GB" sz="3200" dirty="0">
                  <a:latin typeface="+mj-lt"/>
                </a:rPr>
                <a:t>Answers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EF842C85-4EDA-BDA0-FE00-80630081ABF4}"/>
              </a:ext>
            </a:extLst>
          </p:cNvPr>
          <p:cNvPicPr>
            <a:picLocks noChangeAspect="1"/>
          </p:cNvPicPr>
          <p:nvPr/>
        </p:nvPicPr>
        <p:blipFill>
          <a:blip r:embed="rId2"/>
          <a:stretch>
            <a:fillRect/>
          </a:stretch>
        </p:blipFill>
        <p:spPr>
          <a:xfrm>
            <a:off x="1043608" y="1090612"/>
            <a:ext cx="4581525" cy="4676775"/>
          </a:xfrm>
          <a:prstGeom prst="rect">
            <a:avLst/>
          </a:prstGeom>
        </p:spPr>
      </p:pic>
    </p:spTree>
    <p:extLst>
      <p:ext uri="{BB962C8B-B14F-4D97-AF65-F5344CB8AC3E}">
        <p14:creationId xmlns:p14="http://schemas.microsoft.com/office/powerpoint/2010/main" val="3458699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aa1ecaf-a1aa-4fc9-8c75-2805352e1f65">
      <Terms xmlns="http://schemas.microsoft.com/office/infopath/2007/PartnerControls"/>
    </lcf76f155ced4ddcb4097134ff3c332f>
    <TaxCatchAll xmlns="f9cd3b9a-9a6c-485a-81b7-4082693b516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2145CED0C8C3544A5BCCC2783BB773D" ma:contentTypeVersion="18" ma:contentTypeDescription="Create a new document." ma:contentTypeScope="" ma:versionID="071d80e8befb16289be70b0ed95d7a13">
  <xsd:schema xmlns:xsd="http://www.w3.org/2001/XMLSchema" xmlns:xs="http://www.w3.org/2001/XMLSchema" xmlns:p="http://schemas.microsoft.com/office/2006/metadata/properties" xmlns:ns2="faa1ecaf-a1aa-4fc9-8c75-2805352e1f65" xmlns:ns3="f9cd3b9a-9a6c-485a-81b7-4082693b5161" targetNamespace="http://schemas.microsoft.com/office/2006/metadata/properties" ma:root="true" ma:fieldsID="bfedc4b824bdcf7bc3afcdacf96d42fb" ns2:_="" ns3:_="">
    <xsd:import namespace="faa1ecaf-a1aa-4fc9-8c75-2805352e1f65"/>
    <xsd:import namespace="f9cd3b9a-9a6c-485a-81b7-4082693b516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element ref="ns2:MediaLengthInSeconds" minOccurs="0"/>
                <xsd:element ref="ns2:MediaServiceObjectDetectorVersion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a1ecaf-a1aa-4fc9-8c75-2805352e1f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5c9266d-873e-4384-88ad-117b2e21bbbb"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9cd3b9a-9a6c-485a-81b7-4082693b516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37dd2894-802d-4a2b-8969-adc31d00c97c}" ma:internalName="TaxCatchAll" ma:showField="CatchAllData" ma:web="f9cd3b9a-9a6c-485a-81b7-4082693b51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78994C-A71F-42AC-8C1A-2D47B8B074D2}">
  <ds:schemaRefs>
    <ds:schemaRef ds:uri="http://schemas.microsoft.com/office/2006/metadata/properties"/>
    <ds:schemaRef ds:uri="http://schemas.microsoft.com/office/infopath/2007/PartnerControls"/>
    <ds:schemaRef ds:uri="faa1ecaf-a1aa-4fc9-8c75-2805352e1f65"/>
    <ds:schemaRef ds:uri="f9cd3b9a-9a6c-485a-81b7-4082693b5161"/>
  </ds:schemaRefs>
</ds:datastoreItem>
</file>

<file path=customXml/itemProps2.xml><?xml version="1.0" encoding="utf-8"?>
<ds:datastoreItem xmlns:ds="http://schemas.openxmlformats.org/officeDocument/2006/customXml" ds:itemID="{C9CFC61B-804A-451F-96CB-09693B4087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a1ecaf-a1aa-4fc9-8c75-2805352e1f65"/>
    <ds:schemaRef ds:uri="f9cd3b9a-9a6c-485a-81b7-4082693b51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F9F0BF-CA8C-4D24-90A1-67BA839288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61756</TotalTime>
  <Words>347</Words>
  <Application>Microsoft Office PowerPoint</Application>
  <PresentationFormat>On-screen Show (4:3)</PresentationFormat>
  <Paragraphs>58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 Math</vt:lpstr>
      <vt:lpstr>Wingdings</vt:lpstr>
      <vt:lpstr>Office Theme</vt:lpstr>
      <vt:lpstr>P1 Chapter 1: Algebra  Index Laws  </vt:lpstr>
      <vt:lpstr>PowerPoint Presentation</vt:lpstr>
      <vt:lpstr>PowerPoint Presentation</vt:lpstr>
      <vt:lpstr>PowerPoint Presentation</vt:lpstr>
      <vt:lpstr>PowerPoint Presentation</vt:lpstr>
      <vt:lpstr>PowerPoint Presentation</vt:lpstr>
    </vt:vector>
  </TitlesOfParts>
  <Company>RM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Frost J</dc:creator>
  <cp:lastModifiedBy>Dieter Beaven</cp:lastModifiedBy>
  <cp:revision>1284</cp:revision>
  <dcterms:created xsi:type="dcterms:W3CDTF">2013-02-28T07:36:55Z</dcterms:created>
  <dcterms:modified xsi:type="dcterms:W3CDTF">2025-06-23T12:31:14Z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0x010100E2145CED0C8C3544A5BCCC2783BB773D</vt:lpwstr>
  </property>
</Properties>
</file>